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sldIdLst>
    <p:sldId id="345" r:id="rId5"/>
    <p:sldId id="346" r:id="rId6"/>
  </p:sldIdLst>
  <p:sldSz cx="12192000" cy="6858000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858C"/>
    <a:srgbClr val="B2BAA6"/>
    <a:srgbClr val="CC8AC6"/>
    <a:srgbClr val="7BFDBB"/>
    <a:srgbClr val="FDD373"/>
    <a:srgbClr val="8CE3FF"/>
    <a:srgbClr val="CA8E03"/>
    <a:srgbClr val="A7C3D0"/>
    <a:srgbClr val="FFFFFF"/>
    <a:srgbClr val="BD67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A975DE-90D0-8A4E-B4C9-6EB096577101}" v="30" dt="2019-10-11T08:13:37.984"/>
    <p1510:client id="{9F9E0E57-8139-5E4C-A73E-29159873DC15}" v="4" dt="2019-10-10T10:06:22.232"/>
    <p1510:client id="{A23B3BE1-6719-4DEB-B39A-DE8C3630F15D}" v="570" dt="2019-10-11T08:32:51.0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 autoAdjust="0"/>
    <p:restoredTop sz="94643"/>
  </p:normalViewPr>
  <p:slideViewPr>
    <p:cSldViewPr snapToGrid="0" snapToObjects="1">
      <p:cViewPr varScale="1">
        <p:scale>
          <a:sx n="82" d="100"/>
          <a:sy n="82" d="100"/>
        </p:scale>
        <p:origin x="72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4" d="100"/>
          <a:sy n="94" d="100"/>
        </p:scale>
        <p:origin x="375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desilva\Desktop\Projects\Q3%20-Partner%20Hub\Reports%20for%20Partner%20Hub\September%202020\Central%20America%20and%20Caribbean\August%20Market%20Trend%20-%20Central%20America%20and%20Caribbea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spPr>
              <a:ln w="28575" cap="rnd">
                <a:solidFill>
                  <a:schemeClr val="accent1">
                    <a:lumMod val="60000"/>
                    <a:lumOff val="4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8945-4CF5-906E-7CDBD90E2109}"/>
              </c:ext>
            </c:extLst>
          </c:dPt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accent1">
                    <a:lumMod val="60000"/>
                    <a:lumOff val="4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8945-4CF5-906E-7CDBD90E2109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28575" cap="rnd">
                <a:solidFill>
                  <a:schemeClr val="accent1">
                    <a:lumMod val="60000"/>
                    <a:lumOff val="4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8945-4CF5-906E-7CDBD90E2109}"/>
              </c:ext>
            </c:extLst>
          </c:dPt>
          <c:dPt>
            <c:idx val="3"/>
            <c:marker>
              <c:symbol val="none"/>
            </c:marker>
            <c:bubble3D val="0"/>
            <c:spPr>
              <a:ln w="28575" cap="rnd">
                <a:solidFill>
                  <a:schemeClr val="accent1">
                    <a:lumMod val="60000"/>
                    <a:lumOff val="4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8945-4CF5-906E-7CDBD90E2109}"/>
              </c:ext>
            </c:extLst>
          </c:dPt>
          <c:dPt>
            <c:idx val="4"/>
            <c:marker>
              <c:symbol val="none"/>
            </c:marker>
            <c:bubble3D val="0"/>
            <c:spPr>
              <a:ln w="28575" cap="rnd">
                <a:solidFill>
                  <a:schemeClr val="accent1">
                    <a:lumMod val="60000"/>
                    <a:lumOff val="4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8945-4CF5-906E-7CDBD90E2109}"/>
              </c:ext>
            </c:extLst>
          </c:dPt>
          <c:dPt>
            <c:idx val="5"/>
            <c:marker>
              <c:symbol val="none"/>
            </c:marker>
            <c:bubble3D val="0"/>
            <c:spPr>
              <a:ln w="28575" cap="rnd">
                <a:solidFill>
                  <a:schemeClr val="accent1">
                    <a:lumMod val="60000"/>
                    <a:lumOff val="4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8945-4CF5-906E-7CDBD90E2109}"/>
              </c:ext>
            </c:extLst>
          </c:dPt>
          <c:cat>
            <c:strRef>
              <c:f>'Int Dom'!$A$6:$A$14</c:f>
              <c:strCache>
                <c:ptCount val="9"/>
                <c:pt idx="0">
                  <c:v>March</c:v>
                </c:pt>
                <c:pt idx="1">
                  <c:v>April</c:v>
                </c:pt>
                <c:pt idx="2">
                  <c:v>May</c:v>
                </c:pt>
                <c:pt idx="3">
                  <c:v>June</c:v>
                </c:pt>
                <c:pt idx="4">
                  <c:v>July</c:v>
                </c:pt>
                <c:pt idx="5">
                  <c:v>August</c:v>
                </c:pt>
                <c:pt idx="6">
                  <c:v>September</c:v>
                </c:pt>
                <c:pt idx="7">
                  <c:v>October</c:v>
                </c:pt>
                <c:pt idx="8">
                  <c:v>November</c:v>
                </c:pt>
              </c:strCache>
            </c:strRef>
          </c:cat>
          <c:val>
            <c:numRef>
              <c:f>'Int Dom'!$B$6:$B$14</c:f>
              <c:numCache>
                <c:formatCode>#,##0</c:formatCode>
                <c:ptCount val="9"/>
                <c:pt idx="0">
                  <c:v>6021</c:v>
                </c:pt>
                <c:pt idx="1">
                  <c:v>1098</c:v>
                </c:pt>
                <c:pt idx="2">
                  <c:v>1715</c:v>
                </c:pt>
                <c:pt idx="3">
                  <c:v>3850</c:v>
                </c:pt>
                <c:pt idx="4">
                  <c:v>4759</c:v>
                </c:pt>
                <c:pt idx="5">
                  <c:v>4874</c:v>
                </c:pt>
                <c:pt idx="6">
                  <c:v>6223</c:v>
                </c:pt>
                <c:pt idx="7">
                  <c:v>7913</c:v>
                </c:pt>
                <c:pt idx="8">
                  <c:v>8911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8945-4CF5-906E-7CDBD90E21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6490496"/>
        <c:axId val="137688256"/>
      </c:lineChart>
      <c:catAx>
        <c:axId val="136490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Oduda Bold" panose="00000800000000000000" pitchFamily="50" charset="0"/>
                <a:ea typeface="+mn-ea"/>
                <a:cs typeface="+mn-cs"/>
              </a:defRPr>
            </a:pPr>
            <a:endParaRPr lang="en-US"/>
          </a:p>
        </c:txPr>
        <c:crossAx val="137688256"/>
        <c:crosses val="autoZero"/>
        <c:auto val="1"/>
        <c:lblAlgn val="ctr"/>
        <c:lblOffset val="100"/>
        <c:noMultiLvlLbl val="0"/>
      </c:catAx>
      <c:valAx>
        <c:axId val="137688256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extTo"/>
        <c:crossAx val="136490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Oduda Bold" panose="00000800000000000000" pitchFamily="50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D38FFA-B55B-4748-AFFE-52B62DA9B2D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</dgm:pt>
    <dgm:pt modelId="{EFD1A63A-239D-4B99-9826-51D47DA2BDE1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12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Oduda Light" panose="00000400000000000000" pitchFamily="50" charset="0"/>
            </a:rPr>
            <a:t>USA</a:t>
          </a:r>
        </a:p>
      </dgm:t>
    </dgm:pt>
    <dgm:pt modelId="{B097AFA1-7F4A-459A-864F-ED164F803F43}" type="parTrans" cxnId="{907059C7-EE6D-4532-9240-A16EBDC184EC}">
      <dgm:prSet/>
      <dgm:spPr/>
      <dgm:t>
        <a:bodyPr/>
        <a:lstStyle/>
        <a:p>
          <a:endParaRPr lang="en-US" sz="1200">
            <a:latin typeface="Oduda Light" panose="00000400000000000000" pitchFamily="50" charset="0"/>
          </a:endParaRPr>
        </a:p>
      </dgm:t>
    </dgm:pt>
    <dgm:pt modelId="{FAAA3A39-33FA-4890-8A1B-62FD18636C8B}" type="sibTrans" cxnId="{907059C7-EE6D-4532-9240-A16EBDC184EC}">
      <dgm:prSet/>
      <dgm:spPr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en-US" sz="1200">
            <a:latin typeface="Oduda Light" panose="00000400000000000000" pitchFamily="50" charset="0"/>
          </a:endParaRPr>
        </a:p>
      </dgm:t>
    </dgm:pt>
    <dgm:pt modelId="{D05A51E4-928D-43C6-8EB2-BE112413AD90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12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Oduda Light" panose="00000400000000000000" pitchFamily="50" charset="0"/>
            </a:rPr>
            <a:t>Dominican Republic</a:t>
          </a:r>
        </a:p>
      </dgm:t>
    </dgm:pt>
    <dgm:pt modelId="{3FE6C516-8220-4757-8FFA-7656A941C40E}" type="parTrans" cxnId="{8D959A4D-5DF3-4660-BE31-CF5E88BAE041}">
      <dgm:prSet/>
      <dgm:spPr/>
      <dgm:t>
        <a:bodyPr/>
        <a:lstStyle/>
        <a:p>
          <a:endParaRPr lang="en-US" sz="1200">
            <a:latin typeface="Oduda Light" panose="00000400000000000000" pitchFamily="50" charset="0"/>
          </a:endParaRPr>
        </a:p>
      </dgm:t>
    </dgm:pt>
    <dgm:pt modelId="{16407CEE-86F4-48D8-91D9-073EBEC82F8A}" type="sibTrans" cxnId="{8D959A4D-5DF3-4660-BE31-CF5E88BAE041}">
      <dgm:prSet/>
      <dgm:spPr/>
      <dgm:t>
        <a:bodyPr/>
        <a:lstStyle/>
        <a:p>
          <a:endParaRPr lang="en-US" sz="1200">
            <a:latin typeface="Oduda Light" panose="00000400000000000000" pitchFamily="50" charset="0"/>
          </a:endParaRPr>
        </a:p>
      </dgm:t>
    </dgm:pt>
    <dgm:pt modelId="{E8107160-4903-48C1-A9DD-860290E369F6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12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Oduda Light" panose="00000400000000000000" pitchFamily="50" charset="0"/>
            </a:rPr>
            <a:t>Jamaica</a:t>
          </a:r>
        </a:p>
      </dgm:t>
    </dgm:pt>
    <dgm:pt modelId="{E87E661C-5FED-46C4-876A-A108FA2BA1F5}" type="parTrans" cxnId="{5DB40961-A89F-4B0C-937D-A5A1130BB9A9}">
      <dgm:prSet/>
      <dgm:spPr/>
      <dgm:t>
        <a:bodyPr/>
        <a:lstStyle/>
        <a:p>
          <a:endParaRPr lang="en-US" sz="1200">
            <a:latin typeface="Oduda Light" panose="00000400000000000000" pitchFamily="50" charset="0"/>
          </a:endParaRPr>
        </a:p>
      </dgm:t>
    </dgm:pt>
    <dgm:pt modelId="{EC95AA01-1D91-4FC8-B7E3-A2DB87939161}" type="sibTrans" cxnId="{5DB40961-A89F-4B0C-937D-A5A1130BB9A9}">
      <dgm:prSet/>
      <dgm:spPr/>
      <dgm:t>
        <a:bodyPr/>
        <a:lstStyle/>
        <a:p>
          <a:endParaRPr lang="en-US" sz="1200">
            <a:latin typeface="Oduda Light" panose="00000400000000000000" pitchFamily="50" charset="0"/>
          </a:endParaRPr>
        </a:p>
      </dgm:t>
    </dgm:pt>
    <dgm:pt modelId="{EDDB979A-26E3-4A9C-A6EE-2608A7B6E49F}" type="pres">
      <dgm:prSet presAssocID="{90D38FFA-B55B-4748-AFFE-52B62DA9B2DE}" presName="Name0" presStyleCnt="0">
        <dgm:presLayoutVars>
          <dgm:chMax val="7"/>
          <dgm:chPref val="7"/>
          <dgm:dir/>
        </dgm:presLayoutVars>
      </dgm:prSet>
      <dgm:spPr/>
    </dgm:pt>
    <dgm:pt modelId="{53D3A918-E671-4966-9325-671397F5E886}" type="pres">
      <dgm:prSet presAssocID="{90D38FFA-B55B-4748-AFFE-52B62DA9B2DE}" presName="Name1" presStyleCnt="0"/>
      <dgm:spPr/>
    </dgm:pt>
    <dgm:pt modelId="{6F94D969-66FF-460B-978A-D38FAF65C657}" type="pres">
      <dgm:prSet presAssocID="{90D38FFA-B55B-4748-AFFE-52B62DA9B2DE}" presName="cycle" presStyleCnt="0"/>
      <dgm:spPr/>
    </dgm:pt>
    <dgm:pt modelId="{CE42931F-EF40-4527-A62E-8449703AAD21}" type="pres">
      <dgm:prSet presAssocID="{90D38FFA-B55B-4748-AFFE-52B62DA9B2DE}" presName="srcNode" presStyleLbl="node1" presStyleIdx="0" presStyleCnt="3"/>
      <dgm:spPr/>
    </dgm:pt>
    <dgm:pt modelId="{2212FB08-D5B9-4EA5-BD78-10319D0EA7BD}" type="pres">
      <dgm:prSet presAssocID="{90D38FFA-B55B-4748-AFFE-52B62DA9B2DE}" presName="conn" presStyleLbl="parChTrans1D2" presStyleIdx="0" presStyleCnt="1"/>
      <dgm:spPr/>
    </dgm:pt>
    <dgm:pt modelId="{C0FD4E3C-580D-4326-9A28-CA52894AF615}" type="pres">
      <dgm:prSet presAssocID="{90D38FFA-B55B-4748-AFFE-52B62DA9B2DE}" presName="extraNode" presStyleLbl="node1" presStyleIdx="0" presStyleCnt="3"/>
      <dgm:spPr/>
    </dgm:pt>
    <dgm:pt modelId="{2EA73A75-8C3E-422E-A6AA-8539B06B14F4}" type="pres">
      <dgm:prSet presAssocID="{90D38FFA-B55B-4748-AFFE-52B62DA9B2DE}" presName="dstNode" presStyleLbl="node1" presStyleIdx="0" presStyleCnt="3"/>
      <dgm:spPr/>
    </dgm:pt>
    <dgm:pt modelId="{E66E915D-42A4-4009-BCDC-688FBD8826BC}" type="pres">
      <dgm:prSet presAssocID="{EFD1A63A-239D-4B99-9826-51D47DA2BDE1}" presName="text_1" presStyleLbl="node1" presStyleIdx="0" presStyleCnt="3">
        <dgm:presLayoutVars>
          <dgm:bulletEnabled val="1"/>
        </dgm:presLayoutVars>
      </dgm:prSet>
      <dgm:spPr/>
    </dgm:pt>
    <dgm:pt modelId="{2FC4311A-1841-4C88-91CD-B206543E57E9}" type="pres">
      <dgm:prSet presAssocID="{EFD1A63A-239D-4B99-9826-51D47DA2BDE1}" presName="accent_1" presStyleCnt="0"/>
      <dgm:spPr/>
    </dgm:pt>
    <dgm:pt modelId="{218D0D94-C5E6-4578-8171-57EFF9B484C1}" type="pres">
      <dgm:prSet presAssocID="{EFD1A63A-239D-4B99-9826-51D47DA2BDE1}" presName="accentRepeatNode" presStyleLbl="solidFgAcc1" presStyleIdx="0" presStyleCnt="3"/>
      <dgm:spPr>
        <a:ln>
          <a:solidFill>
            <a:schemeClr val="accent1">
              <a:lumMod val="40000"/>
              <a:lumOff val="60000"/>
            </a:schemeClr>
          </a:solidFill>
        </a:ln>
      </dgm:spPr>
    </dgm:pt>
    <dgm:pt modelId="{20F2895B-8998-4CB9-99EF-0709DF8924B7}" type="pres">
      <dgm:prSet presAssocID="{D05A51E4-928D-43C6-8EB2-BE112413AD90}" presName="text_2" presStyleLbl="node1" presStyleIdx="1" presStyleCnt="3">
        <dgm:presLayoutVars>
          <dgm:bulletEnabled val="1"/>
        </dgm:presLayoutVars>
      </dgm:prSet>
      <dgm:spPr/>
    </dgm:pt>
    <dgm:pt modelId="{A2B5AACD-5DDB-4835-B06D-09EFA897EC77}" type="pres">
      <dgm:prSet presAssocID="{D05A51E4-928D-43C6-8EB2-BE112413AD90}" presName="accent_2" presStyleCnt="0"/>
      <dgm:spPr/>
    </dgm:pt>
    <dgm:pt modelId="{B0AD7433-9E74-454D-9DEE-389EAF3D9D09}" type="pres">
      <dgm:prSet presAssocID="{D05A51E4-928D-43C6-8EB2-BE112413AD90}" presName="accentRepeatNode" presStyleLbl="solidFgAcc1" presStyleIdx="1" presStyleCnt="3"/>
      <dgm:spPr>
        <a:ln>
          <a:solidFill>
            <a:schemeClr val="accent1">
              <a:lumMod val="40000"/>
              <a:lumOff val="60000"/>
            </a:schemeClr>
          </a:solidFill>
        </a:ln>
      </dgm:spPr>
    </dgm:pt>
    <dgm:pt modelId="{0C5B88BC-32AC-4B39-A080-9AB25AD2FEA3}" type="pres">
      <dgm:prSet presAssocID="{E8107160-4903-48C1-A9DD-860290E369F6}" presName="text_3" presStyleLbl="node1" presStyleIdx="2" presStyleCnt="3">
        <dgm:presLayoutVars>
          <dgm:bulletEnabled val="1"/>
        </dgm:presLayoutVars>
      </dgm:prSet>
      <dgm:spPr/>
    </dgm:pt>
    <dgm:pt modelId="{52289BD5-C87C-49B9-830C-BE00D9C59A80}" type="pres">
      <dgm:prSet presAssocID="{E8107160-4903-48C1-A9DD-860290E369F6}" presName="accent_3" presStyleCnt="0"/>
      <dgm:spPr/>
    </dgm:pt>
    <dgm:pt modelId="{77EE73F7-A577-4A43-A756-6AE16A6A82DF}" type="pres">
      <dgm:prSet presAssocID="{E8107160-4903-48C1-A9DD-860290E369F6}" presName="accentRepeatNode" presStyleLbl="solidFgAcc1" presStyleIdx="2" presStyleCnt="3"/>
      <dgm:spPr>
        <a:ln>
          <a:solidFill>
            <a:schemeClr val="accent1">
              <a:lumMod val="40000"/>
              <a:lumOff val="60000"/>
            </a:schemeClr>
          </a:solidFill>
        </a:ln>
      </dgm:spPr>
    </dgm:pt>
  </dgm:ptLst>
  <dgm:cxnLst>
    <dgm:cxn modelId="{4E997B05-D7E8-4A0C-B3A9-063ADA577669}" type="presOf" srcId="{EFD1A63A-239D-4B99-9826-51D47DA2BDE1}" destId="{E66E915D-42A4-4009-BCDC-688FBD8826BC}" srcOrd="0" destOrd="0" presId="urn:microsoft.com/office/officeart/2008/layout/VerticalCurvedList"/>
    <dgm:cxn modelId="{878E5D60-5C82-47AE-9DD9-2E87278571DE}" type="presOf" srcId="{90D38FFA-B55B-4748-AFFE-52B62DA9B2DE}" destId="{EDDB979A-26E3-4A9C-A6EE-2608A7B6E49F}" srcOrd="0" destOrd="0" presId="urn:microsoft.com/office/officeart/2008/layout/VerticalCurvedList"/>
    <dgm:cxn modelId="{5DB40961-A89F-4B0C-937D-A5A1130BB9A9}" srcId="{90D38FFA-B55B-4748-AFFE-52B62DA9B2DE}" destId="{E8107160-4903-48C1-A9DD-860290E369F6}" srcOrd="2" destOrd="0" parTransId="{E87E661C-5FED-46C4-876A-A108FA2BA1F5}" sibTransId="{EC95AA01-1D91-4FC8-B7E3-A2DB87939161}"/>
    <dgm:cxn modelId="{223FE549-7713-4323-95A8-F75FF529B6D3}" type="presOf" srcId="{FAAA3A39-33FA-4890-8A1B-62FD18636C8B}" destId="{2212FB08-D5B9-4EA5-BD78-10319D0EA7BD}" srcOrd="0" destOrd="0" presId="urn:microsoft.com/office/officeart/2008/layout/VerticalCurvedList"/>
    <dgm:cxn modelId="{8D959A4D-5DF3-4660-BE31-CF5E88BAE041}" srcId="{90D38FFA-B55B-4748-AFFE-52B62DA9B2DE}" destId="{D05A51E4-928D-43C6-8EB2-BE112413AD90}" srcOrd="1" destOrd="0" parTransId="{3FE6C516-8220-4757-8FFA-7656A941C40E}" sibTransId="{16407CEE-86F4-48D8-91D9-073EBEC82F8A}"/>
    <dgm:cxn modelId="{CD799758-61F2-4CEB-9DDE-DEC778F52B69}" type="presOf" srcId="{D05A51E4-928D-43C6-8EB2-BE112413AD90}" destId="{20F2895B-8998-4CB9-99EF-0709DF8924B7}" srcOrd="0" destOrd="0" presId="urn:microsoft.com/office/officeart/2008/layout/VerticalCurvedList"/>
    <dgm:cxn modelId="{7714B891-692F-4266-9522-FA03F9B0C0C1}" type="presOf" srcId="{E8107160-4903-48C1-A9DD-860290E369F6}" destId="{0C5B88BC-32AC-4B39-A080-9AB25AD2FEA3}" srcOrd="0" destOrd="0" presId="urn:microsoft.com/office/officeart/2008/layout/VerticalCurvedList"/>
    <dgm:cxn modelId="{907059C7-EE6D-4532-9240-A16EBDC184EC}" srcId="{90D38FFA-B55B-4748-AFFE-52B62DA9B2DE}" destId="{EFD1A63A-239D-4B99-9826-51D47DA2BDE1}" srcOrd="0" destOrd="0" parTransId="{B097AFA1-7F4A-459A-864F-ED164F803F43}" sibTransId="{FAAA3A39-33FA-4890-8A1B-62FD18636C8B}"/>
    <dgm:cxn modelId="{989850EA-AA97-4BBF-B6A2-21B2A0E3D3ED}" type="presParOf" srcId="{EDDB979A-26E3-4A9C-A6EE-2608A7B6E49F}" destId="{53D3A918-E671-4966-9325-671397F5E886}" srcOrd="0" destOrd="0" presId="urn:microsoft.com/office/officeart/2008/layout/VerticalCurvedList"/>
    <dgm:cxn modelId="{0CC26618-A3C0-47AD-979E-5859F85EB6B7}" type="presParOf" srcId="{53D3A918-E671-4966-9325-671397F5E886}" destId="{6F94D969-66FF-460B-978A-D38FAF65C657}" srcOrd="0" destOrd="0" presId="urn:microsoft.com/office/officeart/2008/layout/VerticalCurvedList"/>
    <dgm:cxn modelId="{0B5C3824-9E60-40F4-B7C0-967BA298BA81}" type="presParOf" srcId="{6F94D969-66FF-460B-978A-D38FAF65C657}" destId="{CE42931F-EF40-4527-A62E-8449703AAD21}" srcOrd="0" destOrd="0" presId="urn:microsoft.com/office/officeart/2008/layout/VerticalCurvedList"/>
    <dgm:cxn modelId="{7F4AE9A6-4C20-4AD2-86BD-3F80D03CFF72}" type="presParOf" srcId="{6F94D969-66FF-460B-978A-D38FAF65C657}" destId="{2212FB08-D5B9-4EA5-BD78-10319D0EA7BD}" srcOrd="1" destOrd="0" presId="urn:microsoft.com/office/officeart/2008/layout/VerticalCurvedList"/>
    <dgm:cxn modelId="{BD689A2F-03A0-4497-A656-CD872030FF01}" type="presParOf" srcId="{6F94D969-66FF-460B-978A-D38FAF65C657}" destId="{C0FD4E3C-580D-4326-9A28-CA52894AF615}" srcOrd="2" destOrd="0" presId="urn:microsoft.com/office/officeart/2008/layout/VerticalCurvedList"/>
    <dgm:cxn modelId="{28FD2653-E29B-4250-A47F-FE02DF7F688C}" type="presParOf" srcId="{6F94D969-66FF-460B-978A-D38FAF65C657}" destId="{2EA73A75-8C3E-422E-A6AA-8539B06B14F4}" srcOrd="3" destOrd="0" presId="urn:microsoft.com/office/officeart/2008/layout/VerticalCurvedList"/>
    <dgm:cxn modelId="{EE454F1D-4A98-43A8-B6CD-82426D98FF0D}" type="presParOf" srcId="{53D3A918-E671-4966-9325-671397F5E886}" destId="{E66E915D-42A4-4009-BCDC-688FBD8826BC}" srcOrd="1" destOrd="0" presId="urn:microsoft.com/office/officeart/2008/layout/VerticalCurvedList"/>
    <dgm:cxn modelId="{16A5C288-9B42-481F-B81C-3D3E535BE3BD}" type="presParOf" srcId="{53D3A918-E671-4966-9325-671397F5E886}" destId="{2FC4311A-1841-4C88-91CD-B206543E57E9}" srcOrd="2" destOrd="0" presId="urn:microsoft.com/office/officeart/2008/layout/VerticalCurvedList"/>
    <dgm:cxn modelId="{0877A60E-2505-4B18-9B09-0279417957CD}" type="presParOf" srcId="{2FC4311A-1841-4C88-91CD-B206543E57E9}" destId="{218D0D94-C5E6-4578-8171-57EFF9B484C1}" srcOrd="0" destOrd="0" presId="urn:microsoft.com/office/officeart/2008/layout/VerticalCurvedList"/>
    <dgm:cxn modelId="{2F344103-6285-4D47-935F-C0A073D403B9}" type="presParOf" srcId="{53D3A918-E671-4966-9325-671397F5E886}" destId="{20F2895B-8998-4CB9-99EF-0709DF8924B7}" srcOrd="3" destOrd="0" presId="urn:microsoft.com/office/officeart/2008/layout/VerticalCurvedList"/>
    <dgm:cxn modelId="{1E8BE2A8-F560-458A-8CA1-7B688F769A33}" type="presParOf" srcId="{53D3A918-E671-4966-9325-671397F5E886}" destId="{A2B5AACD-5DDB-4835-B06D-09EFA897EC77}" srcOrd="4" destOrd="0" presId="urn:microsoft.com/office/officeart/2008/layout/VerticalCurvedList"/>
    <dgm:cxn modelId="{454B5265-27BD-4AF8-B4B2-D9FADDAD42EA}" type="presParOf" srcId="{A2B5AACD-5DDB-4835-B06D-09EFA897EC77}" destId="{B0AD7433-9E74-454D-9DEE-389EAF3D9D09}" srcOrd="0" destOrd="0" presId="urn:microsoft.com/office/officeart/2008/layout/VerticalCurvedList"/>
    <dgm:cxn modelId="{03380FA6-85D8-41EF-A0B1-62B35683620A}" type="presParOf" srcId="{53D3A918-E671-4966-9325-671397F5E886}" destId="{0C5B88BC-32AC-4B39-A080-9AB25AD2FEA3}" srcOrd="5" destOrd="0" presId="urn:microsoft.com/office/officeart/2008/layout/VerticalCurvedList"/>
    <dgm:cxn modelId="{D03880BB-CBB2-4E1E-95BF-30E97A1097E5}" type="presParOf" srcId="{53D3A918-E671-4966-9325-671397F5E886}" destId="{52289BD5-C87C-49B9-830C-BE00D9C59A80}" srcOrd="6" destOrd="0" presId="urn:microsoft.com/office/officeart/2008/layout/VerticalCurvedList"/>
    <dgm:cxn modelId="{525A4AB4-0FBF-4E1F-8848-8EA686A937A1}" type="presParOf" srcId="{52289BD5-C87C-49B9-830C-BE00D9C59A80}" destId="{77EE73F7-A577-4A43-A756-6AE16A6A82D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3C573C-7585-4A9C-8D5F-3BF46B41F2E5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43CD75D-E823-4A45-AEDE-2A02C55C0888}">
      <dgm:prSet phldrT="[Text]" custT="1"/>
      <dgm:spPr/>
      <dgm:t>
        <a:bodyPr/>
        <a:lstStyle/>
        <a:p>
          <a:r>
            <a:rPr lang="en-US" sz="1200" b="1" dirty="0">
              <a:latin typeface="Oduda Light" panose="00000400000000000000" pitchFamily="50" charset="0"/>
            </a:rPr>
            <a:t>#1</a:t>
          </a:r>
        </a:p>
      </dgm:t>
    </dgm:pt>
    <dgm:pt modelId="{A43E8D4E-A2E2-4F6A-A3CC-44B21F51099A}" type="parTrans" cxnId="{91F5081D-1733-43DE-B82D-690EFA19ECE5}">
      <dgm:prSet/>
      <dgm:spPr/>
      <dgm:t>
        <a:bodyPr/>
        <a:lstStyle/>
        <a:p>
          <a:endParaRPr lang="en-US" sz="1200" b="1">
            <a:latin typeface="Oduda Light" panose="00000400000000000000" pitchFamily="50" charset="0"/>
          </a:endParaRPr>
        </a:p>
      </dgm:t>
    </dgm:pt>
    <dgm:pt modelId="{BCEF3C8F-20F0-4C13-A723-2D86233D8957}" type="sibTrans" cxnId="{91F5081D-1733-43DE-B82D-690EFA19ECE5}">
      <dgm:prSet/>
      <dgm:spPr/>
      <dgm:t>
        <a:bodyPr/>
        <a:lstStyle/>
        <a:p>
          <a:endParaRPr lang="en-US" sz="1200" b="1">
            <a:latin typeface="Oduda Light" panose="00000400000000000000" pitchFamily="50" charset="0"/>
          </a:endParaRPr>
        </a:p>
      </dgm:t>
    </dgm:pt>
    <dgm:pt modelId="{C9F73BE9-7DFD-4F2D-8AD6-85D73C358A97}">
      <dgm:prSet phldrT="[Text]" custT="1"/>
      <dgm:spPr/>
      <dgm:t>
        <a:bodyPr/>
        <a:lstStyle/>
        <a:p>
          <a:pPr>
            <a:buNone/>
          </a:pPr>
          <a:r>
            <a:rPr lang="en-US" sz="1200" b="1" dirty="0">
              <a:latin typeface="Oduda Light" panose="00000400000000000000" pitchFamily="50" charset="0"/>
            </a:rPr>
            <a:t>1 night stays</a:t>
          </a:r>
        </a:p>
      </dgm:t>
    </dgm:pt>
    <dgm:pt modelId="{40B1B404-FDAD-4E18-9F32-3CF9B0512881}" type="parTrans" cxnId="{29E783CC-F89C-4AA3-B911-FB7E5E9AA5B2}">
      <dgm:prSet/>
      <dgm:spPr/>
      <dgm:t>
        <a:bodyPr/>
        <a:lstStyle/>
        <a:p>
          <a:endParaRPr lang="en-US" sz="1200" b="1">
            <a:latin typeface="Oduda Light" panose="00000400000000000000" pitchFamily="50" charset="0"/>
          </a:endParaRPr>
        </a:p>
      </dgm:t>
    </dgm:pt>
    <dgm:pt modelId="{8294FF42-32D8-4E71-855B-B04770F77F57}" type="sibTrans" cxnId="{29E783CC-F89C-4AA3-B911-FB7E5E9AA5B2}">
      <dgm:prSet/>
      <dgm:spPr/>
      <dgm:t>
        <a:bodyPr/>
        <a:lstStyle/>
        <a:p>
          <a:endParaRPr lang="en-US" sz="1200" b="1">
            <a:latin typeface="Oduda Light" panose="00000400000000000000" pitchFamily="50" charset="0"/>
          </a:endParaRPr>
        </a:p>
      </dgm:t>
    </dgm:pt>
    <dgm:pt modelId="{686E5A15-ED38-4BE2-B4D8-FF05E974258E}">
      <dgm:prSet phldrT="[Text]" custT="1"/>
      <dgm:spPr/>
      <dgm:t>
        <a:bodyPr/>
        <a:lstStyle/>
        <a:p>
          <a:r>
            <a:rPr lang="en-US" sz="1200" b="1" dirty="0">
              <a:latin typeface="Oduda Light" panose="00000400000000000000" pitchFamily="50" charset="0"/>
            </a:rPr>
            <a:t>#2</a:t>
          </a:r>
        </a:p>
      </dgm:t>
    </dgm:pt>
    <dgm:pt modelId="{6F097AFD-D741-40F0-A5EB-D7F5BADDC545}" type="parTrans" cxnId="{75B8CE08-F257-4A6A-8D22-7F44D0F5681F}">
      <dgm:prSet/>
      <dgm:spPr/>
      <dgm:t>
        <a:bodyPr/>
        <a:lstStyle/>
        <a:p>
          <a:endParaRPr lang="en-US" sz="1200" b="1">
            <a:latin typeface="Oduda Light" panose="00000400000000000000" pitchFamily="50" charset="0"/>
          </a:endParaRPr>
        </a:p>
      </dgm:t>
    </dgm:pt>
    <dgm:pt modelId="{30F735AB-A0A2-4FFD-898D-86999F5DB44E}" type="sibTrans" cxnId="{75B8CE08-F257-4A6A-8D22-7F44D0F5681F}">
      <dgm:prSet/>
      <dgm:spPr/>
      <dgm:t>
        <a:bodyPr/>
        <a:lstStyle/>
        <a:p>
          <a:endParaRPr lang="en-US" sz="1200" b="1">
            <a:latin typeface="Oduda Light" panose="00000400000000000000" pitchFamily="50" charset="0"/>
          </a:endParaRPr>
        </a:p>
      </dgm:t>
    </dgm:pt>
    <dgm:pt modelId="{25E543C4-804A-4E7D-B68E-CB1BB0A4F602}">
      <dgm:prSet phldrT="[Text]" custT="1"/>
      <dgm:spPr/>
      <dgm:t>
        <a:bodyPr/>
        <a:lstStyle/>
        <a:p>
          <a:pPr>
            <a:buNone/>
          </a:pPr>
          <a:r>
            <a:rPr lang="en-US" sz="1200" b="1" dirty="0">
              <a:latin typeface="Oduda Light" panose="00000400000000000000" pitchFamily="50" charset="0"/>
            </a:rPr>
            <a:t>2 night stays</a:t>
          </a:r>
        </a:p>
      </dgm:t>
    </dgm:pt>
    <dgm:pt modelId="{F21FDC21-AF3F-463F-990C-BB6C22CCDCB8}" type="parTrans" cxnId="{EB7A8E03-6A46-40B9-8BF8-EC93F684F2B4}">
      <dgm:prSet/>
      <dgm:spPr/>
      <dgm:t>
        <a:bodyPr/>
        <a:lstStyle/>
        <a:p>
          <a:endParaRPr lang="en-US" sz="1200" b="1">
            <a:latin typeface="Oduda Light" panose="00000400000000000000" pitchFamily="50" charset="0"/>
          </a:endParaRPr>
        </a:p>
      </dgm:t>
    </dgm:pt>
    <dgm:pt modelId="{E13B2D0F-E486-4AFC-96E7-79E03FCE4EEE}" type="sibTrans" cxnId="{EB7A8E03-6A46-40B9-8BF8-EC93F684F2B4}">
      <dgm:prSet/>
      <dgm:spPr/>
      <dgm:t>
        <a:bodyPr/>
        <a:lstStyle/>
        <a:p>
          <a:endParaRPr lang="en-US" sz="1200" b="1">
            <a:latin typeface="Oduda Light" panose="00000400000000000000" pitchFamily="50" charset="0"/>
          </a:endParaRPr>
        </a:p>
      </dgm:t>
    </dgm:pt>
    <dgm:pt modelId="{F9F76DD6-0639-4AEC-AFE4-59783A55BB4F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1200" b="1" dirty="0">
              <a:latin typeface="Oduda Light" panose="00000400000000000000" pitchFamily="50" charset="0"/>
            </a:rPr>
            <a:t>#3</a:t>
          </a:r>
        </a:p>
      </dgm:t>
    </dgm:pt>
    <dgm:pt modelId="{1884E3C9-02B7-4DC3-9184-A7922E9EEA85}" type="parTrans" cxnId="{0976D390-1ED4-438D-9BC4-EDC64A211ECC}">
      <dgm:prSet/>
      <dgm:spPr/>
      <dgm:t>
        <a:bodyPr/>
        <a:lstStyle/>
        <a:p>
          <a:endParaRPr lang="en-US" sz="1200" b="1">
            <a:latin typeface="Oduda Light" panose="00000400000000000000" pitchFamily="50" charset="0"/>
          </a:endParaRPr>
        </a:p>
      </dgm:t>
    </dgm:pt>
    <dgm:pt modelId="{B167354F-9CC6-4FAF-8419-CE97631CF6A0}" type="sibTrans" cxnId="{0976D390-1ED4-438D-9BC4-EDC64A211ECC}">
      <dgm:prSet/>
      <dgm:spPr/>
      <dgm:t>
        <a:bodyPr/>
        <a:lstStyle/>
        <a:p>
          <a:endParaRPr lang="en-US" sz="1200" b="1">
            <a:latin typeface="Oduda Light" panose="00000400000000000000" pitchFamily="50" charset="0"/>
          </a:endParaRPr>
        </a:p>
      </dgm:t>
    </dgm:pt>
    <dgm:pt modelId="{374B7854-4B2D-458C-B2E8-5DBA11EB147D}">
      <dgm:prSet phldrT="[Text]" custT="1"/>
      <dgm:spPr>
        <a:solidFill>
          <a:schemeClr val="accent6">
            <a:lumMod val="90000"/>
            <a:alpha val="90000"/>
          </a:schemeClr>
        </a:solidFill>
      </dgm:spPr>
      <dgm:t>
        <a:bodyPr/>
        <a:lstStyle/>
        <a:p>
          <a:pPr>
            <a:buNone/>
          </a:pPr>
          <a:r>
            <a:rPr lang="en-US" sz="1200" b="1" dirty="0">
              <a:latin typeface="Oduda Light" panose="00000400000000000000" pitchFamily="50" charset="0"/>
            </a:rPr>
            <a:t>3 night stays</a:t>
          </a:r>
        </a:p>
      </dgm:t>
    </dgm:pt>
    <dgm:pt modelId="{D4F42EF8-71D3-404A-96AD-6012445ADB79}" type="parTrans" cxnId="{F771717C-C700-43CA-8764-0724D6E4425C}">
      <dgm:prSet/>
      <dgm:spPr/>
      <dgm:t>
        <a:bodyPr/>
        <a:lstStyle/>
        <a:p>
          <a:endParaRPr lang="en-US" sz="1200" b="1">
            <a:latin typeface="Oduda Light" panose="00000400000000000000" pitchFamily="50" charset="0"/>
          </a:endParaRPr>
        </a:p>
      </dgm:t>
    </dgm:pt>
    <dgm:pt modelId="{A446B4A9-63A9-472F-9055-495B6AAED0DC}" type="sibTrans" cxnId="{F771717C-C700-43CA-8764-0724D6E4425C}">
      <dgm:prSet/>
      <dgm:spPr/>
      <dgm:t>
        <a:bodyPr/>
        <a:lstStyle/>
        <a:p>
          <a:endParaRPr lang="en-US" sz="1200" b="1">
            <a:latin typeface="Oduda Light" panose="00000400000000000000" pitchFamily="50" charset="0"/>
          </a:endParaRPr>
        </a:p>
      </dgm:t>
    </dgm:pt>
    <dgm:pt modelId="{0EC9A990-D896-4F25-9341-5F733C663894}" type="pres">
      <dgm:prSet presAssocID="{ED3C573C-7585-4A9C-8D5F-3BF46B41F2E5}" presName="Name0" presStyleCnt="0">
        <dgm:presLayoutVars>
          <dgm:dir/>
          <dgm:animLvl val="lvl"/>
          <dgm:resizeHandles val="exact"/>
        </dgm:presLayoutVars>
      </dgm:prSet>
      <dgm:spPr/>
    </dgm:pt>
    <dgm:pt modelId="{83176DB2-41D8-4DB4-A972-A23F17B3AE35}" type="pres">
      <dgm:prSet presAssocID="{543CD75D-E823-4A45-AEDE-2A02C55C0888}" presName="linNode" presStyleCnt="0"/>
      <dgm:spPr/>
    </dgm:pt>
    <dgm:pt modelId="{7A58B433-0ECA-42E8-8982-2B816AE820F2}" type="pres">
      <dgm:prSet presAssocID="{543CD75D-E823-4A45-AEDE-2A02C55C0888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CF3F32E2-3041-41C6-BF4E-C1A1DB265206}" type="pres">
      <dgm:prSet presAssocID="{543CD75D-E823-4A45-AEDE-2A02C55C0888}" presName="descendantText" presStyleLbl="alignAccFollowNode1" presStyleIdx="0" presStyleCnt="3">
        <dgm:presLayoutVars>
          <dgm:bulletEnabled val="1"/>
        </dgm:presLayoutVars>
      </dgm:prSet>
      <dgm:spPr/>
    </dgm:pt>
    <dgm:pt modelId="{5BB194A1-3665-47E6-845F-002EBEE04339}" type="pres">
      <dgm:prSet presAssocID="{BCEF3C8F-20F0-4C13-A723-2D86233D8957}" presName="sp" presStyleCnt="0"/>
      <dgm:spPr/>
    </dgm:pt>
    <dgm:pt modelId="{DCF99FF2-1492-4C2F-B61B-1DE5A8DD58DF}" type="pres">
      <dgm:prSet presAssocID="{686E5A15-ED38-4BE2-B4D8-FF05E974258E}" presName="linNode" presStyleCnt="0"/>
      <dgm:spPr/>
    </dgm:pt>
    <dgm:pt modelId="{26591AE2-FC07-48AE-B4EB-3EF93FE6FD1B}" type="pres">
      <dgm:prSet presAssocID="{686E5A15-ED38-4BE2-B4D8-FF05E974258E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5F49AFBB-FD74-4A62-897E-AAC298053AC2}" type="pres">
      <dgm:prSet presAssocID="{686E5A15-ED38-4BE2-B4D8-FF05E974258E}" presName="descendantText" presStyleLbl="alignAccFollowNode1" presStyleIdx="1" presStyleCnt="3">
        <dgm:presLayoutVars>
          <dgm:bulletEnabled val="1"/>
        </dgm:presLayoutVars>
      </dgm:prSet>
      <dgm:spPr/>
    </dgm:pt>
    <dgm:pt modelId="{2CAAA3B3-3228-429C-A5FE-1C1937BBE84C}" type="pres">
      <dgm:prSet presAssocID="{30F735AB-A0A2-4FFD-898D-86999F5DB44E}" presName="sp" presStyleCnt="0"/>
      <dgm:spPr/>
    </dgm:pt>
    <dgm:pt modelId="{1F557075-127E-4474-B20C-9EB777E3C689}" type="pres">
      <dgm:prSet presAssocID="{F9F76DD6-0639-4AEC-AFE4-59783A55BB4F}" presName="linNode" presStyleCnt="0"/>
      <dgm:spPr/>
    </dgm:pt>
    <dgm:pt modelId="{16BC9AC9-F1D3-48BC-8751-6070E6A0EB7B}" type="pres">
      <dgm:prSet presAssocID="{F9F76DD6-0639-4AEC-AFE4-59783A55BB4F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4DF9FD67-D568-4CF9-A58C-D735B175B2D4}" type="pres">
      <dgm:prSet presAssocID="{F9F76DD6-0639-4AEC-AFE4-59783A55BB4F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EB7A8E03-6A46-40B9-8BF8-EC93F684F2B4}" srcId="{686E5A15-ED38-4BE2-B4D8-FF05E974258E}" destId="{25E543C4-804A-4E7D-B68E-CB1BB0A4F602}" srcOrd="0" destOrd="0" parTransId="{F21FDC21-AF3F-463F-990C-BB6C22CCDCB8}" sibTransId="{E13B2D0F-E486-4AFC-96E7-79E03FCE4EEE}"/>
    <dgm:cxn modelId="{75B8CE08-F257-4A6A-8D22-7F44D0F5681F}" srcId="{ED3C573C-7585-4A9C-8D5F-3BF46B41F2E5}" destId="{686E5A15-ED38-4BE2-B4D8-FF05E974258E}" srcOrd="1" destOrd="0" parTransId="{6F097AFD-D741-40F0-A5EB-D7F5BADDC545}" sibTransId="{30F735AB-A0A2-4FFD-898D-86999F5DB44E}"/>
    <dgm:cxn modelId="{91F5081D-1733-43DE-B82D-690EFA19ECE5}" srcId="{ED3C573C-7585-4A9C-8D5F-3BF46B41F2E5}" destId="{543CD75D-E823-4A45-AEDE-2A02C55C0888}" srcOrd="0" destOrd="0" parTransId="{A43E8D4E-A2E2-4F6A-A3CC-44B21F51099A}" sibTransId="{BCEF3C8F-20F0-4C13-A723-2D86233D8957}"/>
    <dgm:cxn modelId="{EB341D20-FA2F-488C-AD6B-9BE1E5F4C45B}" type="presOf" srcId="{543CD75D-E823-4A45-AEDE-2A02C55C0888}" destId="{7A58B433-0ECA-42E8-8982-2B816AE820F2}" srcOrd="0" destOrd="0" presId="urn:microsoft.com/office/officeart/2005/8/layout/vList5"/>
    <dgm:cxn modelId="{FCF34744-864B-419F-AA4C-8E566B86372D}" type="presOf" srcId="{374B7854-4B2D-458C-B2E8-5DBA11EB147D}" destId="{4DF9FD67-D568-4CF9-A58C-D735B175B2D4}" srcOrd="0" destOrd="0" presId="urn:microsoft.com/office/officeart/2005/8/layout/vList5"/>
    <dgm:cxn modelId="{2E0EF64E-6252-41EA-95D9-E4C7021ECE49}" type="presOf" srcId="{686E5A15-ED38-4BE2-B4D8-FF05E974258E}" destId="{26591AE2-FC07-48AE-B4EB-3EF93FE6FD1B}" srcOrd="0" destOrd="0" presId="urn:microsoft.com/office/officeart/2005/8/layout/vList5"/>
    <dgm:cxn modelId="{D1F5F053-9C9C-4778-A770-684747341412}" type="presOf" srcId="{C9F73BE9-7DFD-4F2D-8AD6-85D73C358A97}" destId="{CF3F32E2-3041-41C6-BF4E-C1A1DB265206}" srcOrd="0" destOrd="0" presId="urn:microsoft.com/office/officeart/2005/8/layout/vList5"/>
    <dgm:cxn modelId="{F771717C-C700-43CA-8764-0724D6E4425C}" srcId="{F9F76DD6-0639-4AEC-AFE4-59783A55BB4F}" destId="{374B7854-4B2D-458C-B2E8-5DBA11EB147D}" srcOrd="0" destOrd="0" parTransId="{D4F42EF8-71D3-404A-96AD-6012445ADB79}" sibTransId="{A446B4A9-63A9-472F-9055-495B6AAED0DC}"/>
    <dgm:cxn modelId="{0976D390-1ED4-438D-9BC4-EDC64A211ECC}" srcId="{ED3C573C-7585-4A9C-8D5F-3BF46B41F2E5}" destId="{F9F76DD6-0639-4AEC-AFE4-59783A55BB4F}" srcOrd="2" destOrd="0" parTransId="{1884E3C9-02B7-4DC3-9184-A7922E9EEA85}" sibTransId="{B167354F-9CC6-4FAF-8419-CE97631CF6A0}"/>
    <dgm:cxn modelId="{29E783CC-F89C-4AA3-B911-FB7E5E9AA5B2}" srcId="{543CD75D-E823-4A45-AEDE-2A02C55C0888}" destId="{C9F73BE9-7DFD-4F2D-8AD6-85D73C358A97}" srcOrd="0" destOrd="0" parTransId="{40B1B404-FDAD-4E18-9F32-3CF9B0512881}" sibTransId="{8294FF42-32D8-4E71-855B-B04770F77F57}"/>
    <dgm:cxn modelId="{1EA092D3-483B-4706-93AB-38A0ABB7A526}" type="presOf" srcId="{25E543C4-804A-4E7D-B68E-CB1BB0A4F602}" destId="{5F49AFBB-FD74-4A62-897E-AAC298053AC2}" srcOrd="0" destOrd="0" presId="urn:microsoft.com/office/officeart/2005/8/layout/vList5"/>
    <dgm:cxn modelId="{8F0064D6-9F92-4F36-A882-3E07E1258AAF}" type="presOf" srcId="{F9F76DD6-0639-4AEC-AFE4-59783A55BB4F}" destId="{16BC9AC9-F1D3-48BC-8751-6070E6A0EB7B}" srcOrd="0" destOrd="0" presId="urn:microsoft.com/office/officeart/2005/8/layout/vList5"/>
    <dgm:cxn modelId="{9F1A15DA-6B55-4946-BD9C-C26B6EEBA0FD}" type="presOf" srcId="{ED3C573C-7585-4A9C-8D5F-3BF46B41F2E5}" destId="{0EC9A990-D896-4F25-9341-5F733C663894}" srcOrd="0" destOrd="0" presId="urn:microsoft.com/office/officeart/2005/8/layout/vList5"/>
    <dgm:cxn modelId="{59055865-8E78-4C6C-ACE3-42F2CE83F041}" type="presParOf" srcId="{0EC9A990-D896-4F25-9341-5F733C663894}" destId="{83176DB2-41D8-4DB4-A972-A23F17B3AE35}" srcOrd="0" destOrd="0" presId="urn:microsoft.com/office/officeart/2005/8/layout/vList5"/>
    <dgm:cxn modelId="{AC751DB0-2912-4708-8A4D-71E0834D75D0}" type="presParOf" srcId="{83176DB2-41D8-4DB4-A972-A23F17B3AE35}" destId="{7A58B433-0ECA-42E8-8982-2B816AE820F2}" srcOrd="0" destOrd="0" presId="urn:microsoft.com/office/officeart/2005/8/layout/vList5"/>
    <dgm:cxn modelId="{88E796A1-9B5D-4AC8-8D07-EE68058B6FA2}" type="presParOf" srcId="{83176DB2-41D8-4DB4-A972-A23F17B3AE35}" destId="{CF3F32E2-3041-41C6-BF4E-C1A1DB265206}" srcOrd="1" destOrd="0" presId="urn:microsoft.com/office/officeart/2005/8/layout/vList5"/>
    <dgm:cxn modelId="{5BDBD912-2883-417B-B47F-74CA354771DD}" type="presParOf" srcId="{0EC9A990-D896-4F25-9341-5F733C663894}" destId="{5BB194A1-3665-47E6-845F-002EBEE04339}" srcOrd="1" destOrd="0" presId="urn:microsoft.com/office/officeart/2005/8/layout/vList5"/>
    <dgm:cxn modelId="{23DBC016-7936-4D42-8B36-578F54909904}" type="presParOf" srcId="{0EC9A990-D896-4F25-9341-5F733C663894}" destId="{DCF99FF2-1492-4C2F-B61B-1DE5A8DD58DF}" srcOrd="2" destOrd="0" presId="urn:microsoft.com/office/officeart/2005/8/layout/vList5"/>
    <dgm:cxn modelId="{7B60C2F6-B60A-4390-B0CF-579821FDE28A}" type="presParOf" srcId="{DCF99FF2-1492-4C2F-B61B-1DE5A8DD58DF}" destId="{26591AE2-FC07-48AE-B4EB-3EF93FE6FD1B}" srcOrd="0" destOrd="0" presId="urn:microsoft.com/office/officeart/2005/8/layout/vList5"/>
    <dgm:cxn modelId="{B4B0FD07-B128-47A8-A402-C03212315554}" type="presParOf" srcId="{DCF99FF2-1492-4C2F-B61B-1DE5A8DD58DF}" destId="{5F49AFBB-FD74-4A62-897E-AAC298053AC2}" srcOrd="1" destOrd="0" presId="urn:microsoft.com/office/officeart/2005/8/layout/vList5"/>
    <dgm:cxn modelId="{A457387D-67E8-4C31-8C16-4150FACBAA0C}" type="presParOf" srcId="{0EC9A990-D896-4F25-9341-5F733C663894}" destId="{2CAAA3B3-3228-429C-A5FE-1C1937BBE84C}" srcOrd="3" destOrd="0" presId="urn:microsoft.com/office/officeart/2005/8/layout/vList5"/>
    <dgm:cxn modelId="{B0A4EB67-E162-4614-BCDB-CCA325892469}" type="presParOf" srcId="{0EC9A990-D896-4F25-9341-5F733C663894}" destId="{1F557075-127E-4474-B20C-9EB777E3C689}" srcOrd="4" destOrd="0" presId="urn:microsoft.com/office/officeart/2005/8/layout/vList5"/>
    <dgm:cxn modelId="{A4169ABF-0757-4A33-928B-4E469D75144E}" type="presParOf" srcId="{1F557075-127E-4474-B20C-9EB777E3C689}" destId="{16BC9AC9-F1D3-48BC-8751-6070E6A0EB7B}" srcOrd="0" destOrd="0" presId="urn:microsoft.com/office/officeart/2005/8/layout/vList5"/>
    <dgm:cxn modelId="{DA1422AA-51FA-4698-9EB1-FA0144441ED3}" type="presParOf" srcId="{1F557075-127E-4474-B20C-9EB777E3C689}" destId="{4DF9FD67-D568-4CF9-A58C-D735B175B2D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D38FFA-B55B-4748-AFFE-52B62DA9B2D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</dgm:pt>
    <dgm:pt modelId="{EFD1A63A-239D-4B99-9826-51D47DA2BDE1}">
      <dgm:prSet phldrT="[Tex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 sz="12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Oduda Light" panose="00000400000000000000" pitchFamily="50" charset="0"/>
            </a:rPr>
            <a:t>Hotel</a:t>
          </a:r>
        </a:p>
      </dgm:t>
    </dgm:pt>
    <dgm:pt modelId="{B097AFA1-7F4A-459A-864F-ED164F803F43}" type="parTrans" cxnId="{907059C7-EE6D-4532-9240-A16EBDC184EC}">
      <dgm:prSet/>
      <dgm:spPr/>
      <dgm:t>
        <a:bodyPr/>
        <a:lstStyle/>
        <a:p>
          <a:endParaRPr lang="en-US" sz="1200">
            <a:latin typeface="Oduda Light" panose="00000400000000000000" pitchFamily="50" charset="0"/>
          </a:endParaRPr>
        </a:p>
      </dgm:t>
    </dgm:pt>
    <dgm:pt modelId="{FAAA3A39-33FA-4890-8A1B-62FD18636C8B}" type="sibTrans" cxnId="{907059C7-EE6D-4532-9240-A16EBDC184EC}">
      <dgm:prSet/>
      <dgm:spPr>
        <a:ln>
          <a:solidFill>
            <a:schemeClr val="accent4">
              <a:lumMod val="20000"/>
              <a:lumOff val="80000"/>
            </a:schemeClr>
          </a:solidFill>
        </a:ln>
      </dgm:spPr>
      <dgm:t>
        <a:bodyPr/>
        <a:lstStyle/>
        <a:p>
          <a:endParaRPr lang="en-US" sz="1200">
            <a:latin typeface="Oduda Light" panose="00000400000000000000" pitchFamily="50" charset="0"/>
          </a:endParaRPr>
        </a:p>
      </dgm:t>
    </dgm:pt>
    <dgm:pt modelId="{D05A51E4-928D-43C6-8EB2-BE112413AD90}">
      <dgm:prSet phldrT="[Tex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 sz="12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Oduda Light" panose="00000400000000000000" pitchFamily="50" charset="0"/>
            </a:rPr>
            <a:t>Resort</a:t>
          </a:r>
        </a:p>
      </dgm:t>
    </dgm:pt>
    <dgm:pt modelId="{3FE6C516-8220-4757-8FFA-7656A941C40E}" type="parTrans" cxnId="{8D959A4D-5DF3-4660-BE31-CF5E88BAE041}">
      <dgm:prSet/>
      <dgm:spPr/>
      <dgm:t>
        <a:bodyPr/>
        <a:lstStyle/>
        <a:p>
          <a:endParaRPr lang="en-US" sz="1200">
            <a:latin typeface="Oduda Light" panose="00000400000000000000" pitchFamily="50" charset="0"/>
          </a:endParaRPr>
        </a:p>
      </dgm:t>
    </dgm:pt>
    <dgm:pt modelId="{16407CEE-86F4-48D8-91D9-073EBEC82F8A}" type="sibTrans" cxnId="{8D959A4D-5DF3-4660-BE31-CF5E88BAE041}">
      <dgm:prSet/>
      <dgm:spPr/>
      <dgm:t>
        <a:bodyPr/>
        <a:lstStyle/>
        <a:p>
          <a:endParaRPr lang="en-US" sz="1200">
            <a:latin typeface="Oduda Light" panose="00000400000000000000" pitchFamily="50" charset="0"/>
          </a:endParaRPr>
        </a:p>
      </dgm:t>
    </dgm:pt>
    <dgm:pt modelId="{E8107160-4903-48C1-A9DD-860290E369F6}">
      <dgm:prSet phldrT="[Tex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 sz="12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Oduda Light" panose="00000400000000000000" pitchFamily="50" charset="0"/>
            </a:rPr>
            <a:t>Apartment</a:t>
          </a:r>
        </a:p>
      </dgm:t>
    </dgm:pt>
    <dgm:pt modelId="{E87E661C-5FED-46C4-876A-A108FA2BA1F5}" type="parTrans" cxnId="{5DB40961-A89F-4B0C-937D-A5A1130BB9A9}">
      <dgm:prSet/>
      <dgm:spPr/>
      <dgm:t>
        <a:bodyPr/>
        <a:lstStyle/>
        <a:p>
          <a:endParaRPr lang="en-US" sz="1200">
            <a:latin typeface="Oduda Light" panose="00000400000000000000" pitchFamily="50" charset="0"/>
          </a:endParaRPr>
        </a:p>
      </dgm:t>
    </dgm:pt>
    <dgm:pt modelId="{EC95AA01-1D91-4FC8-B7E3-A2DB87939161}" type="sibTrans" cxnId="{5DB40961-A89F-4B0C-937D-A5A1130BB9A9}">
      <dgm:prSet/>
      <dgm:spPr/>
      <dgm:t>
        <a:bodyPr/>
        <a:lstStyle/>
        <a:p>
          <a:endParaRPr lang="en-US" sz="1200">
            <a:latin typeface="Oduda Light" panose="00000400000000000000" pitchFamily="50" charset="0"/>
          </a:endParaRPr>
        </a:p>
      </dgm:t>
    </dgm:pt>
    <dgm:pt modelId="{EDDB979A-26E3-4A9C-A6EE-2608A7B6E49F}" type="pres">
      <dgm:prSet presAssocID="{90D38FFA-B55B-4748-AFFE-52B62DA9B2DE}" presName="Name0" presStyleCnt="0">
        <dgm:presLayoutVars>
          <dgm:chMax val="7"/>
          <dgm:chPref val="7"/>
          <dgm:dir/>
        </dgm:presLayoutVars>
      </dgm:prSet>
      <dgm:spPr/>
    </dgm:pt>
    <dgm:pt modelId="{53D3A918-E671-4966-9325-671397F5E886}" type="pres">
      <dgm:prSet presAssocID="{90D38FFA-B55B-4748-AFFE-52B62DA9B2DE}" presName="Name1" presStyleCnt="0"/>
      <dgm:spPr/>
    </dgm:pt>
    <dgm:pt modelId="{6F94D969-66FF-460B-978A-D38FAF65C657}" type="pres">
      <dgm:prSet presAssocID="{90D38FFA-B55B-4748-AFFE-52B62DA9B2DE}" presName="cycle" presStyleCnt="0"/>
      <dgm:spPr/>
    </dgm:pt>
    <dgm:pt modelId="{CE42931F-EF40-4527-A62E-8449703AAD21}" type="pres">
      <dgm:prSet presAssocID="{90D38FFA-B55B-4748-AFFE-52B62DA9B2DE}" presName="srcNode" presStyleLbl="node1" presStyleIdx="0" presStyleCnt="3"/>
      <dgm:spPr/>
    </dgm:pt>
    <dgm:pt modelId="{2212FB08-D5B9-4EA5-BD78-10319D0EA7BD}" type="pres">
      <dgm:prSet presAssocID="{90D38FFA-B55B-4748-AFFE-52B62DA9B2DE}" presName="conn" presStyleLbl="parChTrans1D2" presStyleIdx="0" presStyleCnt="1"/>
      <dgm:spPr/>
    </dgm:pt>
    <dgm:pt modelId="{C0FD4E3C-580D-4326-9A28-CA52894AF615}" type="pres">
      <dgm:prSet presAssocID="{90D38FFA-B55B-4748-AFFE-52B62DA9B2DE}" presName="extraNode" presStyleLbl="node1" presStyleIdx="0" presStyleCnt="3"/>
      <dgm:spPr/>
    </dgm:pt>
    <dgm:pt modelId="{2EA73A75-8C3E-422E-A6AA-8539B06B14F4}" type="pres">
      <dgm:prSet presAssocID="{90D38FFA-B55B-4748-AFFE-52B62DA9B2DE}" presName="dstNode" presStyleLbl="node1" presStyleIdx="0" presStyleCnt="3"/>
      <dgm:spPr/>
    </dgm:pt>
    <dgm:pt modelId="{E66E915D-42A4-4009-BCDC-688FBD8826BC}" type="pres">
      <dgm:prSet presAssocID="{EFD1A63A-239D-4B99-9826-51D47DA2BDE1}" presName="text_1" presStyleLbl="node1" presStyleIdx="0" presStyleCnt="3">
        <dgm:presLayoutVars>
          <dgm:bulletEnabled val="1"/>
        </dgm:presLayoutVars>
      </dgm:prSet>
      <dgm:spPr/>
    </dgm:pt>
    <dgm:pt modelId="{2FC4311A-1841-4C88-91CD-B206543E57E9}" type="pres">
      <dgm:prSet presAssocID="{EFD1A63A-239D-4B99-9826-51D47DA2BDE1}" presName="accent_1" presStyleCnt="0"/>
      <dgm:spPr/>
    </dgm:pt>
    <dgm:pt modelId="{218D0D94-C5E6-4578-8171-57EFF9B484C1}" type="pres">
      <dgm:prSet presAssocID="{EFD1A63A-239D-4B99-9826-51D47DA2BDE1}" presName="accentRepeatNode" presStyleLbl="solidFgAcc1" presStyleIdx="0" presStyleCnt="3"/>
      <dgm:spPr>
        <a:ln>
          <a:solidFill>
            <a:schemeClr val="accent4">
              <a:lumMod val="20000"/>
              <a:lumOff val="80000"/>
            </a:schemeClr>
          </a:solidFill>
        </a:ln>
      </dgm:spPr>
    </dgm:pt>
    <dgm:pt modelId="{20F2895B-8998-4CB9-99EF-0709DF8924B7}" type="pres">
      <dgm:prSet presAssocID="{D05A51E4-928D-43C6-8EB2-BE112413AD90}" presName="text_2" presStyleLbl="node1" presStyleIdx="1" presStyleCnt="3">
        <dgm:presLayoutVars>
          <dgm:bulletEnabled val="1"/>
        </dgm:presLayoutVars>
      </dgm:prSet>
      <dgm:spPr/>
    </dgm:pt>
    <dgm:pt modelId="{A2B5AACD-5DDB-4835-B06D-09EFA897EC77}" type="pres">
      <dgm:prSet presAssocID="{D05A51E4-928D-43C6-8EB2-BE112413AD90}" presName="accent_2" presStyleCnt="0"/>
      <dgm:spPr/>
    </dgm:pt>
    <dgm:pt modelId="{B0AD7433-9E74-454D-9DEE-389EAF3D9D09}" type="pres">
      <dgm:prSet presAssocID="{D05A51E4-928D-43C6-8EB2-BE112413AD90}" presName="accentRepeatNode" presStyleLbl="solidFgAcc1" presStyleIdx="1" presStyleCnt="3"/>
      <dgm:spPr>
        <a:ln>
          <a:solidFill>
            <a:schemeClr val="accent4">
              <a:lumMod val="20000"/>
              <a:lumOff val="80000"/>
            </a:schemeClr>
          </a:solidFill>
        </a:ln>
      </dgm:spPr>
    </dgm:pt>
    <dgm:pt modelId="{0C5B88BC-32AC-4B39-A080-9AB25AD2FEA3}" type="pres">
      <dgm:prSet presAssocID="{E8107160-4903-48C1-A9DD-860290E369F6}" presName="text_3" presStyleLbl="node1" presStyleIdx="2" presStyleCnt="3">
        <dgm:presLayoutVars>
          <dgm:bulletEnabled val="1"/>
        </dgm:presLayoutVars>
      </dgm:prSet>
      <dgm:spPr/>
    </dgm:pt>
    <dgm:pt modelId="{52289BD5-C87C-49B9-830C-BE00D9C59A80}" type="pres">
      <dgm:prSet presAssocID="{E8107160-4903-48C1-A9DD-860290E369F6}" presName="accent_3" presStyleCnt="0"/>
      <dgm:spPr/>
    </dgm:pt>
    <dgm:pt modelId="{77EE73F7-A577-4A43-A756-6AE16A6A82DF}" type="pres">
      <dgm:prSet presAssocID="{E8107160-4903-48C1-A9DD-860290E369F6}" presName="accentRepeatNode" presStyleLbl="solidFgAcc1" presStyleIdx="2" presStyleCnt="3"/>
      <dgm:spPr>
        <a:ln>
          <a:solidFill>
            <a:schemeClr val="accent4">
              <a:lumMod val="20000"/>
              <a:lumOff val="80000"/>
            </a:schemeClr>
          </a:solidFill>
        </a:ln>
      </dgm:spPr>
    </dgm:pt>
  </dgm:ptLst>
  <dgm:cxnLst>
    <dgm:cxn modelId="{4E997B05-D7E8-4A0C-B3A9-063ADA577669}" type="presOf" srcId="{EFD1A63A-239D-4B99-9826-51D47DA2BDE1}" destId="{E66E915D-42A4-4009-BCDC-688FBD8826BC}" srcOrd="0" destOrd="0" presId="urn:microsoft.com/office/officeart/2008/layout/VerticalCurvedList"/>
    <dgm:cxn modelId="{878E5D60-5C82-47AE-9DD9-2E87278571DE}" type="presOf" srcId="{90D38FFA-B55B-4748-AFFE-52B62DA9B2DE}" destId="{EDDB979A-26E3-4A9C-A6EE-2608A7B6E49F}" srcOrd="0" destOrd="0" presId="urn:microsoft.com/office/officeart/2008/layout/VerticalCurvedList"/>
    <dgm:cxn modelId="{5DB40961-A89F-4B0C-937D-A5A1130BB9A9}" srcId="{90D38FFA-B55B-4748-AFFE-52B62DA9B2DE}" destId="{E8107160-4903-48C1-A9DD-860290E369F6}" srcOrd="2" destOrd="0" parTransId="{E87E661C-5FED-46C4-876A-A108FA2BA1F5}" sibTransId="{EC95AA01-1D91-4FC8-B7E3-A2DB87939161}"/>
    <dgm:cxn modelId="{223FE549-7713-4323-95A8-F75FF529B6D3}" type="presOf" srcId="{FAAA3A39-33FA-4890-8A1B-62FD18636C8B}" destId="{2212FB08-D5B9-4EA5-BD78-10319D0EA7BD}" srcOrd="0" destOrd="0" presId="urn:microsoft.com/office/officeart/2008/layout/VerticalCurvedList"/>
    <dgm:cxn modelId="{8D959A4D-5DF3-4660-BE31-CF5E88BAE041}" srcId="{90D38FFA-B55B-4748-AFFE-52B62DA9B2DE}" destId="{D05A51E4-928D-43C6-8EB2-BE112413AD90}" srcOrd="1" destOrd="0" parTransId="{3FE6C516-8220-4757-8FFA-7656A941C40E}" sibTransId="{16407CEE-86F4-48D8-91D9-073EBEC82F8A}"/>
    <dgm:cxn modelId="{CD799758-61F2-4CEB-9DDE-DEC778F52B69}" type="presOf" srcId="{D05A51E4-928D-43C6-8EB2-BE112413AD90}" destId="{20F2895B-8998-4CB9-99EF-0709DF8924B7}" srcOrd="0" destOrd="0" presId="urn:microsoft.com/office/officeart/2008/layout/VerticalCurvedList"/>
    <dgm:cxn modelId="{7714B891-692F-4266-9522-FA03F9B0C0C1}" type="presOf" srcId="{E8107160-4903-48C1-A9DD-860290E369F6}" destId="{0C5B88BC-32AC-4B39-A080-9AB25AD2FEA3}" srcOrd="0" destOrd="0" presId="urn:microsoft.com/office/officeart/2008/layout/VerticalCurvedList"/>
    <dgm:cxn modelId="{907059C7-EE6D-4532-9240-A16EBDC184EC}" srcId="{90D38FFA-B55B-4748-AFFE-52B62DA9B2DE}" destId="{EFD1A63A-239D-4B99-9826-51D47DA2BDE1}" srcOrd="0" destOrd="0" parTransId="{B097AFA1-7F4A-459A-864F-ED164F803F43}" sibTransId="{FAAA3A39-33FA-4890-8A1B-62FD18636C8B}"/>
    <dgm:cxn modelId="{989850EA-AA97-4BBF-B6A2-21B2A0E3D3ED}" type="presParOf" srcId="{EDDB979A-26E3-4A9C-A6EE-2608A7B6E49F}" destId="{53D3A918-E671-4966-9325-671397F5E886}" srcOrd="0" destOrd="0" presId="urn:microsoft.com/office/officeart/2008/layout/VerticalCurvedList"/>
    <dgm:cxn modelId="{0CC26618-A3C0-47AD-979E-5859F85EB6B7}" type="presParOf" srcId="{53D3A918-E671-4966-9325-671397F5E886}" destId="{6F94D969-66FF-460B-978A-D38FAF65C657}" srcOrd="0" destOrd="0" presId="urn:microsoft.com/office/officeart/2008/layout/VerticalCurvedList"/>
    <dgm:cxn modelId="{0B5C3824-9E60-40F4-B7C0-967BA298BA81}" type="presParOf" srcId="{6F94D969-66FF-460B-978A-D38FAF65C657}" destId="{CE42931F-EF40-4527-A62E-8449703AAD21}" srcOrd="0" destOrd="0" presId="urn:microsoft.com/office/officeart/2008/layout/VerticalCurvedList"/>
    <dgm:cxn modelId="{7F4AE9A6-4C20-4AD2-86BD-3F80D03CFF72}" type="presParOf" srcId="{6F94D969-66FF-460B-978A-D38FAF65C657}" destId="{2212FB08-D5B9-4EA5-BD78-10319D0EA7BD}" srcOrd="1" destOrd="0" presId="urn:microsoft.com/office/officeart/2008/layout/VerticalCurvedList"/>
    <dgm:cxn modelId="{BD689A2F-03A0-4497-A656-CD872030FF01}" type="presParOf" srcId="{6F94D969-66FF-460B-978A-D38FAF65C657}" destId="{C0FD4E3C-580D-4326-9A28-CA52894AF615}" srcOrd="2" destOrd="0" presId="urn:microsoft.com/office/officeart/2008/layout/VerticalCurvedList"/>
    <dgm:cxn modelId="{28FD2653-E29B-4250-A47F-FE02DF7F688C}" type="presParOf" srcId="{6F94D969-66FF-460B-978A-D38FAF65C657}" destId="{2EA73A75-8C3E-422E-A6AA-8539B06B14F4}" srcOrd="3" destOrd="0" presId="urn:microsoft.com/office/officeart/2008/layout/VerticalCurvedList"/>
    <dgm:cxn modelId="{EE454F1D-4A98-43A8-B6CD-82426D98FF0D}" type="presParOf" srcId="{53D3A918-E671-4966-9325-671397F5E886}" destId="{E66E915D-42A4-4009-BCDC-688FBD8826BC}" srcOrd="1" destOrd="0" presId="urn:microsoft.com/office/officeart/2008/layout/VerticalCurvedList"/>
    <dgm:cxn modelId="{16A5C288-9B42-481F-B81C-3D3E535BE3BD}" type="presParOf" srcId="{53D3A918-E671-4966-9325-671397F5E886}" destId="{2FC4311A-1841-4C88-91CD-B206543E57E9}" srcOrd="2" destOrd="0" presId="urn:microsoft.com/office/officeart/2008/layout/VerticalCurvedList"/>
    <dgm:cxn modelId="{0877A60E-2505-4B18-9B09-0279417957CD}" type="presParOf" srcId="{2FC4311A-1841-4C88-91CD-B206543E57E9}" destId="{218D0D94-C5E6-4578-8171-57EFF9B484C1}" srcOrd="0" destOrd="0" presId="urn:microsoft.com/office/officeart/2008/layout/VerticalCurvedList"/>
    <dgm:cxn modelId="{2F344103-6285-4D47-935F-C0A073D403B9}" type="presParOf" srcId="{53D3A918-E671-4966-9325-671397F5E886}" destId="{20F2895B-8998-4CB9-99EF-0709DF8924B7}" srcOrd="3" destOrd="0" presId="urn:microsoft.com/office/officeart/2008/layout/VerticalCurvedList"/>
    <dgm:cxn modelId="{1E8BE2A8-F560-458A-8CA1-7B688F769A33}" type="presParOf" srcId="{53D3A918-E671-4966-9325-671397F5E886}" destId="{A2B5AACD-5DDB-4835-B06D-09EFA897EC77}" srcOrd="4" destOrd="0" presId="urn:microsoft.com/office/officeart/2008/layout/VerticalCurvedList"/>
    <dgm:cxn modelId="{454B5265-27BD-4AF8-B4B2-D9FADDAD42EA}" type="presParOf" srcId="{A2B5AACD-5DDB-4835-B06D-09EFA897EC77}" destId="{B0AD7433-9E74-454D-9DEE-389EAF3D9D09}" srcOrd="0" destOrd="0" presId="urn:microsoft.com/office/officeart/2008/layout/VerticalCurvedList"/>
    <dgm:cxn modelId="{03380FA6-85D8-41EF-A0B1-62B35683620A}" type="presParOf" srcId="{53D3A918-E671-4966-9325-671397F5E886}" destId="{0C5B88BC-32AC-4B39-A080-9AB25AD2FEA3}" srcOrd="5" destOrd="0" presId="urn:microsoft.com/office/officeart/2008/layout/VerticalCurvedList"/>
    <dgm:cxn modelId="{D03880BB-CBB2-4E1E-95BF-30E97A1097E5}" type="presParOf" srcId="{53D3A918-E671-4966-9325-671397F5E886}" destId="{52289BD5-C87C-49B9-830C-BE00D9C59A80}" srcOrd="6" destOrd="0" presId="urn:microsoft.com/office/officeart/2008/layout/VerticalCurvedList"/>
    <dgm:cxn modelId="{525A4AB4-0FBF-4E1F-8848-8EA686A937A1}" type="presParOf" srcId="{52289BD5-C87C-49B9-830C-BE00D9C59A80}" destId="{77EE73F7-A577-4A43-A756-6AE16A6A82D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12FB08-D5B9-4EA5-BD78-10319D0EA7BD}">
      <dsp:nvSpPr>
        <dsp:cNvPr id="0" name=""/>
        <dsp:cNvSpPr/>
      </dsp:nvSpPr>
      <dsp:spPr>
        <a:xfrm>
          <a:off x="-2736433" y="-421957"/>
          <a:ext cx="3265762" cy="3265762"/>
        </a:xfrm>
        <a:prstGeom prst="blockArc">
          <a:avLst>
            <a:gd name="adj1" fmla="val 18900000"/>
            <a:gd name="adj2" fmla="val 2700000"/>
            <a:gd name="adj3" fmla="val 661"/>
          </a:avLst>
        </a:prstGeom>
        <a:noFill/>
        <a:ln w="12700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6E915D-42A4-4009-BCDC-688FBD8826BC}">
      <dsp:nvSpPr>
        <dsp:cNvPr id="0" name=""/>
        <dsp:cNvSpPr/>
      </dsp:nvSpPr>
      <dsp:spPr>
        <a:xfrm>
          <a:off x="340323" y="242184"/>
          <a:ext cx="2063845" cy="48436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4468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Oduda Light" panose="00000400000000000000" pitchFamily="50" charset="0"/>
            </a:rPr>
            <a:t>USA</a:t>
          </a:r>
        </a:p>
      </dsp:txBody>
      <dsp:txXfrm>
        <a:off x="340323" y="242184"/>
        <a:ext cx="2063845" cy="484369"/>
      </dsp:txXfrm>
    </dsp:sp>
    <dsp:sp modelId="{218D0D94-C5E6-4578-8171-57EFF9B484C1}">
      <dsp:nvSpPr>
        <dsp:cNvPr id="0" name=""/>
        <dsp:cNvSpPr/>
      </dsp:nvSpPr>
      <dsp:spPr>
        <a:xfrm>
          <a:off x="37592" y="181638"/>
          <a:ext cx="605461" cy="6054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F2895B-8998-4CB9-99EF-0709DF8924B7}">
      <dsp:nvSpPr>
        <dsp:cNvPr id="0" name=""/>
        <dsp:cNvSpPr/>
      </dsp:nvSpPr>
      <dsp:spPr>
        <a:xfrm>
          <a:off x="516391" y="968738"/>
          <a:ext cx="1887776" cy="48436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4468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Oduda Light" panose="00000400000000000000" pitchFamily="50" charset="0"/>
            </a:rPr>
            <a:t>Dominican Republic</a:t>
          </a:r>
        </a:p>
      </dsp:txBody>
      <dsp:txXfrm>
        <a:off x="516391" y="968738"/>
        <a:ext cx="1887776" cy="484369"/>
      </dsp:txXfrm>
    </dsp:sp>
    <dsp:sp modelId="{B0AD7433-9E74-454D-9DEE-389EAF3D9D09}">
      <dsp:nvSpPr>
        <dsp:cNvPr id="0" name=""/>
        <dsp:cNvSpPr/>
      </dsp:nvSpPr>
      <dsp:spPr>
        <a:xfrm>
          <a:off x="213660" y="908192"/>
          <a:ext cx="605461" cy="6054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5B88BC-32AC-4B39-A080-9AB25AD2FEA3}">
      <dsp:nvSpPr>
        <dsp:cNvPr id="0" name=""/>
        <dsp:cNvSpPr/>
      </dsp:nvSpPr>
      <dsp:spPr>
        <a:xfrm>
          <a:off x="340323" y="1695292"/>
          <a:ext cx="2063845" cy="48436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4468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Oduda Light" panose="00000400000000000000" pitchFamily="50" charset="0"/>
            </a:rPr>
            <a:t>Jamaica</a:t>
          </a:r>
        </a:p>
      </dsp:txBody>
      <dsp:txXfrm>
        <a:off x="340323" y="1695292"/>
        <a:ext cx="2063845" cy="484369"/>
      </dsp:txXfrm>
    </dsp:sp>
    <dsp:sp modelId="{77EE73F7-A577-4A43-A756-6AE16A6A82DF}">
      <dsp:nvSpPr>
        <dsp:cNvPr id="0" name=""/>
        <dsp:cNvSpPr/>
      </dsp:nvSpPr>
      <dsp:spPr>
        <a:xfrm>
          <a:off x="37592" y="1634746"/>
          <a:ext cx="605461" cy="6054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3F32E2-3041-41C6-BF4E-C1A1DB265206}">
      <dsp:nvSpPr>
        <dsp:cNvPr id="0" name=""/>
        <dsp:cNvSpPr/>
      </dsp:nvSpPr>
      <dsp:spPr>
        <a:xfrm rot="5400000">
          <a:off x="1355636" y="-458951"/>
          <a:ext cx="457086" cy="1490992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200" b="1" kern="1200" dirty="0">
              <a:latin typeface="Oduda Light" panose="00000400000000000000" pitchFamily="50" charset="0"/>
            </a:rPr>
            <a:t>1 night stays</a:t>
          </a:r>
        </a:p>
      </dsp:txBody>
      <dsp:txXfrm rot="-5400000">
        <a:off x="838684" y="80314"/>
        <a:ext cx="1468679" cy="412460"/>
      </dsp:txXfrm>
    </dsp:sp>
    <dsp:sp modelId="{7A58B433-0ECA-42E8-8982-2B816AE820F2}">
      <dsp:nvSpPr>
        <dsp:cNvPr id="0" name=""/>
        <dsp:cNvSpPr/>
      </dsp:nvSpPr>
      <dsp:spPr>
        <a:xfrm>
          <a:off x="0" y="865"/>
          <a:ext cx="838683" cy="57135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Oduda Light" panose="00000400000000000000" pitchFamily="50" charset="0"/>
            </a:rPr>
            <a:t>#1</a:t>
          </a:r>
        </a:p>
      </dsp:txBody>
      <dsp:txXfrm>
        <a:off x="27891" y="28756"/>
        <a:ext cx="782901" cy="515575"/>
      </dsp:txXfrm>
    </dsp:sp>
    <dsp:sp modelId="{5F49AFBB-FD74-4A62-897E-AAC298053AC2}">
      <dsp:nvSpPr>
        <dsp:cNvPr id="0" name=""/>
        <dsp:cNvSpPr/>
      </dsp:nvSpPr>
      <dsp:spPr>
        <a:xfrm rot="5400000">
          <a:off x="1355636" y="140974"/>
          <a:ext cx="457086" cy="1490992"/>
        </a:xfrm>
        <a:prstGeom prst="round2SameRect">
          <a:avLst/>
        </a:prstGeom>
        <a:solidFill>
          <a:schemeClr val="accent5">
            <a:tint val="40000"/>
            <a:alpha val="90000"/>
            <a:hueOff val="-3669434"/>
            <a:satOff val="-25069"/>
            <a:lumOff val="469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669434"/>
              <a:satOff val="-25069"/>
              <a:lumOff val="46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200" b="1" kern="1200" dirty="0">
              <a:latin typeface="Oduda Light" panose="00000400000000000000" pitchFamily="50" charset="0"/>
            </a:rPr>
            <a:t>2 night stays</a:t>
          </a:r>
        </a:p>
      </dsp:txBody>
      <dsp:txXfrm rot="-5400000">
        <a:off x="838684" y="680240"/>
        <a:ext cx="1468679" cy="412460"/>
      </dsp:txXfrm>
    </dsp:sp>
    <dsp:sp modelId="{26591AE2-FC07-48AE-B4EB-3EF93FE6FD1B}">
      <dsp:nvSpPr>
        <dsp:cNvPr id="0" name=""/>
        <dsp:cNvSpPr/>
      </dsp:nvSpPr>
      <dsp:spPr>
        <a:xfrm>
          <a:off x="0" y="600791"/>
          <a:ext cx="838683" cy="571357"/>
        </a:xfrm>
        <a:prstGeom prst="roundRect">
          <a:avLst/>
        </a:prstGeom>
        <a:solidFill>
          <a:schemeClr val="accent5">
            <a:hueOff val="-3324082"/>
            <a:satOff val="-43902"/>
            <a:lumOff val="24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Oduda Light" panose="00000400000000000000" pitchFamily="50" charset="0"/>
            </a:rPr>
            <a:t>#2</a:t>
          </a:r>
        </a:p>
      </dsp:txBody>
      <dsp:txXfrm>
        <a:off x="27891" y="628682"/>
        <a:ext cx="782901" cy="515575"/>
      </dsp:txXfrm>
    </dsp:sp>
    <dsp:sp modelId="{4DF9FD67-D568-4CF9-A58C-D735B175B2D4}">
      <dsp:nvSpPr>
        <dsp:cNvPr id="0" name=""/>
        <dsp:cNvSpPr/>
      </dsp:nvSpPr>
      <dsp:spPr>
        <a:xfrm rot="5400000">
          <a:off x="1355636" y="740900"/>
          <a:ext cx="457086" cy="1490992"/>
        </a:xfrm>
        <a:prstGeom prst="round2SameRect">
          <a:avLst/>
        </a:prstGeom>
        <a:solidFill>
          <a:schemeClr val="accent6">
            <a:lumMod val="90000"/>
            <a:alpha val="90000"/>
          </a:schemeClr>
        </a:solidFill>
        <a:ln w="12700" cap="flat" cmpd="sng" algn="ctr">
          <a:solidFill>
            <a:schemeClr val="accent5">
              <a:tint val="40000"/>
              <a:alpha val="90000"/>
              <a:hueOff val="-7338868"/>
              <a:satOff val="-50137"/>
              <a:lumOff val="938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200" b="1" kern="1200" dirty="0">
              <a:latin typeface="Oduda Light" panose="00000400000000000000" pitchFamily="50" charset="0"/>
            </a:rPr>
            <a:t>3 night stays</a:t>
          </a:r>
        </a:p>
      </dsp:txBody>
      <dsp:txXfrm rot="-5400000">
        <a:off x="838684" y="1280166"/>
        <a:ext cx="1468679" cy="412460"/>
      </dsp:txXfrm>
    </dsp:sp>
    <dsp:sp modelId="{16BC9AC9-F1D3-48BC-8751-6070E6A0EB7B}">
      <dsp:nvSpPr>
        <dsp:cNvPr id="0" name=""/>
        <dsp:cNvSpPr/>
      </dsp:nvSpPr>
      <dsp:spPr>
        <a:xfrm>
          <a:off x="0" y="1200717"/>
          <a:ext cx="838683" cy="571357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Oduda Light" panose="00000400000000000000" pitchFamily="50" charset="0"/>
            </a:rPr>
            <a:t>#3</a:t>
          </a:r>
        </a:p>
      </dsp:txBody>
      <dsp:txXfrm>
        <a:off x="27891" y="1228608"/>
        <a:ext cx="782901" cy="5155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12FB08-D5B9-4EA5-BD78-10319D0EA7BD}">
      <dsp:nvSpPr>
        <dsp:cNvPr id="0" name=""/>
        <dsp:cNvSpPr/>
      </dsp:nvSpPr>
      <dsp:spPr>
        <a:xfrm>
          <a:off x="-2736433" y="-421957"/>
          <a:ext cx="3265762" cy="3265762"/>
        </a:xfrm>
        <a:prstGeom prst="blockArc">
          <a:avLst>
            <a:gd name="adj1" fmla="val 18900000"/>
            <a:gd name="adj2" fmla="val 2700000"/>
            <a:gd name="adj3" fmla="val 661"/>
          </a:avLst>
        </a:prstGeom>
        <a:noFill/>
        <a:ln w="12700" cap="flat" cmpd="sng" algn="ctr">
          <a:solidFill>
            <a:schemeClr val="accent4">
              <a:lumMod val="20000"/>
              <a:lumOff val="8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6E915D-42A4-4009-BCDC-688FBD8826BC}">
      <dsp:nvSpPr>
        <dsp:cNvPr id="0" name=""/>
        <dsp:cNvSpPr/>
      </dsp:nvSpPr>
      <dsp:spPr>
        <a:xfrm>
          <a:off x="340323" y="242184"/>
          <a:ext cx="2063845" cy="484369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4468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Oduda Light" panose="00000400000000000000" pitchFamily="50" charset="0"/>
            </a:rPr>
            <a:t>Hotel</a:t>
          </a:r>
        </a:p>
      </dsp:txBody>
      <dsp:txXfrm>
        <a:off x="340323" y="242184"/>
        <a:ext cx="2063845" cy="484369"/>
      </dsp:txXfrm>
    </dsp:sp>
    <dsp:sp modelId="{218D0D94-C5E6-4578-8171-57EFF9B484C1}">
      <dsp:nvSpPr>
        <dsp:cNvPr id="0" name=""/>
        <dsp:cNvSpPr/>
      </dsp:nvSpPr>
      <dsp:spPr>
        <a:xfrm>
          <a:off x="37592" y="181638"/>
          <a:ext cx="605461" cy="6054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lumMod val="20000"/>
              <a:lumOff val="8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F2895B-8998-4CB9-99EF-0709DF8924B7}">
      <dsp:nvSpPr>
        <dsp:cNvPr id="0" name=""/>
        <dsp:cNvSpPr/>
      </dsp:nvSpPr>
      <dsp:spPr>
        <a:xfrm>
          <a:off x="516391" y="968738"/>
          <a:ext cx="1887776" cy="484369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4468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Oduda Light" panose="00000400000000000000" pitchFamily="50" charset="0"/>
            </a:rPr>
            <a:t>Resort</a:t>
          </a:r>
        </a:p>
      </dsp:txBody>
      <dsp:txXfrm>
        <a:off x="516391" y="968738"/>
        <a:ext cx="1887776" cy="484369"/>
      </dsp:txXfrm>
    </dsp:sp>
    <dsp:sp modelId="{B0AD7433-9E74-454D-9DEE-389EAF3D9D09}">
      <dsp:nvSpPr>
        <dsp:cNvPr id="0" name=""/>
        <dsp:cNvSpPr/>
      </dsp:nvSpPr>
      <dsp:spPr>
        <a:xfrm>
          <a:off x="213660" y="908192"/>
          <a:ext cx="605461" cy="6054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lumMod val="20000"/>
              <a:lumOff val="8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5B88BC-32AC-4B39-A080-9AB25AD2FEA3}">
      <dsp:nvSpPr>
        <dsp:cNvPr id="0" name=""/>
        <dsp:cNvSpPr/>
      </dsp:nvSpPr>
      <dsp:spPr>
        <a:xfrm>
          <a:off x="340323" y="1695292"/>
          <a:ext cx="2063845" cy="484369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4468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Oduda Light" panose="00000400000000000000" pitchFamily="50" charset="0"/>
            </a:rPr>
            <a:t>Apartment</a:t>
          </a:r>
        </a:p>
      </dsp:txBody>
      <dsp:txXfrm>
        <a:off x="340323" y="1695292"/>
        <a:ext cx="2063845" cy="484369"/>
      </dsp:txXfrm>
    </dsp:sp>
    <dsp:sp modelId="{77EE73F7-A577-4A43-A756-6AE16A6A82DF}">
      <dsp:nvSpPr>
        <dsp:cNvPr id="0" name=""/>
        <dsp:cNvSpPr/>
      </dsp:nvSpPr>
      <dsp:spPr>
        <a:xfrm>
          <a:off x="37592" y="1634746"/>
          <a:ext cx="605461" cy="6054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lumMod val="20000"/>
              <a:lumOff val="8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466645-2DFC-9F49-AD26-309D18713EB9}" type="datetimeFigureOut">
              <a:rPr lang="en-US" smtClean="0"/>
              <a:t>12/4/2020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CF4EA7-1063-EE4D-A42E-B8C59C5DF2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359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(color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06634F-31F6-4541-A24C-396C36E523CC}"/>
              </a:ext>
            </a:extLst>
          </p:cNvPr>
          <p:cNvSpPr/>
          <p:nvPr userDrawn="1"/>
        </p:nvSpPr>
        <p:spPr>
          <a:xfrm>
            <a:off x="8056880" y="0"/>
            <a:ext cx="4135120" cy="6858000"/>
          </a:xfrm>
          <a:prstGeom prst="rect">
            <a:avLst/>
          </a:prstGeom>
          <a:solidFill>
            <a:srgbClr val="A7C3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5CED96-A80E-754F-A1D3-A56DB756C1A0}"/>
              </a:ext>
            </a:extLst>
          </p:cNvPr>
          <p:cNvSpPr/>
          <p:nvPr userDrawn="1"/>
        </p:nvSpPr>
        <p:spPr>
          <a:xfrm>
            <a:off x="0" y="6657988"/>
            <a:ext cx="2824124" cy="153888"/>
          </a:xfrm>
          <a:prstGeom prst="rect">
            <a:avLst/>
          </a:prstGeom>
        </p:spPr>
        <p:txBody>
          <a:bodyPr wrap="square" tIns="0" bIns="0">
            <a:spAutoFit/>
          </a:bodyPr>
          <a:lstStyle/>
          <a:p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Oduda Light" pitchFamily="2" charset="0"/>
              </a:rPr>
              <a:t>Confidential © 2020 Agoda. All rights reserved.</a:t>
            </a:r>
            <a:endParaRPr lang="en-US" sz="1000" dirty="0">
              <a:solidFill>
                <a:schemeClr val="bg1">
                  <a:lumMod val="65000"/>
                </a:schemeClr>
              </a:solidFill>
              <a:effectLst/>
              <a:latin typeface="Oduda Light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6FDF3D-26A5-4EF0-BE93-0A0083A76F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60340" y="39903"/>
            <a:ext cx="1889178" cy="37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30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C28942-E53B-F34D-8B4F-D938068F4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365129"/>
            <a:ext cx="10515602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EC6228-2912-1D46-B8EA-761B58278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3" y="1825629"/>
            <a:ext cx="10515602" cy="366991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 level</a:t>
            </a:r>
          </a:p>
          <a:p>
            <a:pPr lvl="5"/>
            <a:endParaRPr lang="en-US" dirty="0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F42A86C7-3EF1-F440-AD74-FA6304F005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9016" y="6396721"/>
            <a:ext cx="518162" cy="254797"/>
          </a:xfrm>
          <a:prstGeom prst="rect">
            <a:avLst/>
          </a:prstGeom>
        </p:spPr>
        <p:txBody>
          <a:bodyPr vert="horz" lIns="91440" tIns="0" rIns="91440" bIns="0" rtlCol="0" anchor="ctr"/>
          <a:lstStyle>
            <a:lvl1pPr algn="r">
              <a:defRPr sz="788" baseline="0">
                <a:solidFill>
                  <a:schemeClr val="bg1">
                    <a:lumMod val="65000"/>
                  </a:schemeClr>
                </a:solidFill>
                <a:latin typeface="Oduda" pitchFamily="2" charset="0"/>
              </a:defRPr>
            </a:lvl1pPr>
          </a:lstStyle>
          <a:p>
            <a:fld id="{CC12B7A4-C51A-9347-A5DE-5EEB9738C98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782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hf hdr="0" ftr="0" dt="0"/>
  <p:txStyles>
    <p:titleStyle>
      <a:lvl1pPr algn="l" defTabSz="514388" rtl="0" eaLnBrk="1" latinLnBrk="0" hangingPunct="1">
        <a:lnSpc>
          <a:spcPct val="100000"/>
        </a:lnSpc>
        <a:spcBef>
          <a:spcPct val="0"/>
        </a:spcBef>
        <a:buNone/>
        <a:defRPr sz="2476" kern="1200" baseline="0">
          <a:solidFill>
            <a:schemeClr val="tx2"/>
          </a:solidFill>
          <a:latin typeface="Oduda" pitchFamily="2" charset="0"/>
          <a:ea typeface="+mj-ea"/>
          <a:cs typeface="+mj-cs"/>
        </a:defRPr>
      </a:lvl1pPr>
    </p:titleStyle>
    <p:bodyStyle>
      <a:lvl1pPr marL="128597" indent="-128597" algn="l" defTabSz="514388" rtl="0" eaLnBrk="1" latinLnBrk="0" hangingPunct="1">
        <a:lnSpc>
          <a:spcPct val="100000"/>
        </a:lnSpc>
        <a:spcBef>
          <a:spcPts val="1126"/>
        </a:spcBef>
        <a:buFont typeface="Arial" panose="020B0604020202020204" pitchFamily="34" charset="0"/>
        <a:buChar char="•"/>
        <a:defRPr sz="1238" kern="1200" baseline="0">
          <a:solidFill>
            <a:schemeClr val="tx2"/>
          </a:solidFill>
          <a:latin typeface="Oduda Light" pitchFamily="2" charset="0"/>
          <a:ea typeface="+mn-ea"/>
          <a:cs typeface="+mn-cs"/>
        </a:defRPr>
      </a:lvl1pPr>
      <a:lvl2pPr marL="303773" indent="-128597" algn="l" defTabSz="514388" rtl="0" eaLnBrk="1" latinLnBrk="0" hangingPunct="1">
        <a:lnSpc>
          <a:spcPct val="100000"/>
        </a:lnSpc>
        <a:spcBef>
          <a:spcPts val="450"/>
        </a:spcBef>
        <a:spcAft>
          <a:spcPts val="113"/>
        </a:spcAft>
        <a:buFont typeface="Courier New" panose="02070309020205020404" pitchFamily="49" charset="0"/>
        <a:buChar char="o"/>
        <a:defRPr sz="1126" kern="1200" baseline="0">
          <a:solidFill>
            <a:schemeClr val="tx2"/>
          </a:solidFill>
          <a:latin typeface="Oduda Light" pitchFamily="2" charset="0"/>
          <a:ea typeface="+mn-ea"/>
          <a:cs typeface="+mn-cs"/>
        </a:defRPr>
      </a:lvl2pPr>
      <a:lvl3pPr marL="506288" indent="-128597" algn="l" defTabSz="514388" rtl="0" eaLnBrk="1" latinLnBrk="0" hangingPunct="1">
        <a:lnSpc>
          <a:spcPct val="100000"/>
        </a:lnSpc>
        <a:spcBef>
          <a:spcPts val="450"/>
        </a:spcBef>
        <a:spcAft>
          <a:spcPts val="113"/>
        </a:spcAft>
        <a:buFont typeface="Wingdings" pitchFamily="2" charset="2"/>
        <a:buChar char="§"/>
        <a:defRPr sz="1013" kern="1200" baseline="0">
          <a:solidFill>
            <a:schemeClr val="tx2"/>
          </a:solidFill>
          <a:latin typeface="Oduda Light" pitchFamily="2" charset="0"/>
          <a:ea typeface="+mn-ea"/>
          <a:cs typeface="+mn-cs"/>
        </a:defRPr>
      </a:lvl3pPr>
      <a:lvl4pPr marL="708803" indent="-128597" algn="l" defTabSz="514388" rtl="0" eaLnBrk="1" latinLnBrk="0" hangingPunct="1">
        <a:lnSpc>
          <a:spcPct val="100000"/>
        </a:lnSpc>
        <a:spcBef>
          <a:spcPts val="450"/>
        </a:spcBef>
        <a:spcAft>
          <a:spcPts val="113"/>
        </a:spcAft>
        <a:buFont typeface="Arial" panose="020B0604020202020204" pitchFamily="34" charset="0"/>
        <a:buChar char="•"/>
        <a:defRPr sz="900" kern="1200" baseline="0">
          <a:solidFill>
            <a:schemeClr val="tx2"/>
          </a:solidFill>
          <a:latin typeface="Oduda Light" pitchFamily="2" charset="0"/>
          <a:ea typeface="+mn-ea"/>
          <a:cs typeface="+mn-cs"/>
        </a:defRPr>
      </a:lvl4pPr>
      <a:lvl5pPr marL="870815" indent="-111383" algn="l" defTabSz="514388" rtl="0" eaLnBrk="1" latinLnBrk="0" hangingPunct="1">
        <a:lnSpc>
          <a:spcPct val="100000"/>
        </a:lnSpc>
        <a:spcBef>
          <a:spcPts val="450"/>
        </a:spcBef>
        <a:spcAft>
          <a:spcPts val="113"/>
        </a:spcAft>
        <a:buFont typeface="Arial" panose="020B0604020202020204" pitchFamily="34" charset="0"/>
        <a:buChar char="•"/>
        <a:defRPr sz="788" kern="1200" baseline="0">
          <a:solidFill>
            <a:schemeClr val="tx2"/>
          </a:solidFill>
          <a:latin typeface="Oduda Light" pitchFamily="2" charset="0"/>
          <a:ea typeface="+mn-ea"/>
          <a:cs typeface="+mn-cs"/>
        </a:defRPr>
      </a:lvl5pPr>
      <a:lvl6pPr marL="1012576" indent="-81006" algn="l" defTabSz="51438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676" kern="1200" baseline="0">
          <a:solidFill>
            <a:schemeClr val="tx2"/>
          </a:solidFill>
          <a:latin typeface="Oduda Light" pitchFamily="2" charset="0"/>
          <a:ea typeface="+mn-ea"/>
          <a:cs typeface="+mn-cs"/>
        </a:defRPr>
      </a:lvl6pPr>
      <a:lvl7pPr marL="1671762" indent="-128597" algn="l" defTabSz="51438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956" indent="-128597" algn="l" defTabSz="51438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6150" indent="-128597" algn="l" defTabSz="51438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8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95" algn="l" defTabSz="51438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88" algn="l" defTabSz="51438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83" algn="l" defTabSz="51438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76" algn="l" defTabSz="51438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971" algn="l" defTabSz="51438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164" algn="l" defTabSz="51438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359" algn="l" defTabSz="51438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553" algn="l" defTabSz="51438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5B4E9086-C5BB-4DEE-927D-0BA9181A3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728" y="117418"/>
            <a:ext cx="1414522" cy="2167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5E0CBC-B51E-4CB9-A2CC-1E2F3A66678A}"/>
              </a:ext>
            </a:extLst>
          </p:cNvPr>
          <p:cNvSpPr txBox="1"/>
          <p:nvPr/>
        </p:nvSpPr>
        <p:spPr>
          <a:xfrm>
            <a:off x="1182300" y="278870"/>
            <a:ext cx="600449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Oduda Bold" panose="00000800000000000000" pitchFamily="50" charset="0"/>
              </a:rPr>
              <a:t>Travel Trends November 2020 | Central America and Caribbean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67D38C-FDCE-4A89-8D04-EEEF72D9E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170"/>
            <a:ext cx="1238250" cy="12382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409E754-08F2-4156-8A6B-838D33D1DE7D}"/>
              </a:ext>
            </a:extLst>
          </p:cNvPr>
          <p:cNvSpPr txBox="1"/>
          <p:nvPr/>
        </p:nvSpPr>
        <p:spPr>
          <a:xfrm>
            <a:off x="3890074" y="1884547"/>
            <a:ext cx="33476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2"/>
                </a:solidFill>
                <a:latin typeface="Oduda Light" pitchFamily="2" charset="0"/>
              </a:rPr>
              <a:t>With international travel restrictions easing, we are seeing a continuous rise in bookings. Domestic routes are leading the recovery for many properties.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0ADD24E-DC81-4126-810A-88A315C7E4D2}"/>
              </a:ext>
            </a:extLst>
          </p:cNvPr>
          <p:cNvSpPr/>
          <p:nvPr/>
        </p:nvSpPr>
        <p:spPr>
          <a:xfrm>
            <a:off x="558090" y="1358427"/>
            <a:ext cx="2764609" cy="299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50"/>
              </a:spcAft>
            </a:pPr>
            <a:r>
              <a:rPr lang="en-US" sz="1400" dirty="0">
                <a:solidFill>
                  <a:schemeClr val="tx2"/>
                </a:solidFill>
                <a:latin typeface="Oduda Bold" panose="000008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Is there recovery?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CA732C-BC0A-49C0-85C2-5997EBAC5429}"/>
              </a:ext>
            </a:extLst>
          </p:cNvPr>
          <p:cNvSpPr txBox="1"/>
          <p:nvPr/>
        </p:nvSpPr>
        <p:spPr>
          <a:xfrm>
            <a:off x="558090" y="5043499"/>
            <a:ext cx="3347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2"/>
                </a:solidFill>
                <a:latin typeface="Oduda Light" pitchFamily="2" charset="0"/>
              </a:rPr>
              <a:t>Central America are leading the way with the highest share of domestic travel within the region.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BDD78F-1077-4713-8E13-4671F2C31DF3}"/>
              </a:ext>
            </a:extLst>
          </p:cNvPr>
          <p:cNvSpPr/>
          <p:nvPr/>
        </p:nvSpPr>
        <p:spPr>
          <a:xfrm>
            <a:off x="4422183" y="3989950"/>
            <a:ext cx="2764609" cy="299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50"/>
              </a:spcAft>
            </a:pPr>
            <a:r>
              <a:rPr lang="en-US" sz="1400" dirty="0">
                <a:solidFill>
                  <a:schemeClr val="tx2"/>
                </a:solidFill>
                <a:latin typeface="Oduda Bold" panose="000008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Who is travelling the most?</a:t>
            </a:r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3971829A-B493-4A38-A5B0-78015A134C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2374106"/>
              </p:ext>
            </p:extLst>
          </p:nvPr>
        </p:nvGraphicFramePr>
        <p:xfrm>
          <a:off x="4527272" y="4248073"/>
          <a:ext cx="2433419" cy="2421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F448FB65-7111-470D-8625-9AE0251BC34D}"/>
              </a:ext>
            </a:extLst>
          </p:cNvPr>
          <p:cNvSpPr/>
          <p:nvPr/>
        </p:nvSpPr>
        <p:spPr>
          <a:xfrm>
            <a:off x="4567767" y="4586051"/>
            <a:ext cx="550905" cy="299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50"/>
              </a:spcAft>
            </a:pPr>
            <a:r>
              <a:rPr lang="en-US" sz="1400" dirty="0">
                <a:solidFill>
                  <a:schemeClr val="tx2"/>
                </a:solidFill>
                <a:latin typeface="Oduda Bold" panose="000008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#1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A54DFF5-3750-466A-87E3-BE80C433EF4F}"/>
              </a:ext>
            </a:extLst>
          </p:cNvPr>
          <p:cNvSpPr/>
          <p:nvPr/>
        </p:nvSpPr>
        <p:spPr>
          <a:xfrm>
            <a:off x="4729754" y="5309307"/>
            <a:ext cx="550905" cy="299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50"/>
              </a:spcAft>
            </a:pPr>
            <a:r>
              <a:rPr lang="en-US" sz="1400" dirty="0">
                <a:solidFill>
                  <a:schemeClr val="tx2"/>
                </a:solidFill>
                <a:latin typeface="Oduda Bold" panose="000008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#2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C6AE5F3-385E-449D-B0B0-E8109A7466D9}"/>
              </a:ext>
            </a:extLst>
          </p:cNvPr>
          <p:cNvSpPr/>
          <p:nvPr/>
        </p:nvSpPr>
        <p:spPr>
          <a:xfrm>
            <a:off x="4567766" y="6046058"/>
            <a:ext cx="550905" cy="299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50"/>
              </a:spcAft>
            </a:pPr>
            <a:r>
              <a:rPr lang="en-US" sz="1400" dirty="0">
                <a:solidFill>
                  <a:schemeClr val="tx2"/>
                </a:solidFill>
                <a:latin typeface="Oduda Bold" panose="000008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#3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700901-8413-40D1-8F19-2EEA3161E0EF}"/>
              </a:ext>
            </a:extLst>
          </p:cNvPr>
          <p:cNvSpPr txBox="1"/>
          <p:nvPr/>
        </p:nvSpPr>
        <p:spPr>
          <a:xfrm>
            <a:off x="8216534" y="673295"/>
            <a:ext cx="358010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>
                <a:solidFill>
                  <a:schemeClr val="bg1"/>
                </a:solidFill>
                <a:latin typeface="Oduda Bold" panose="00000800000000000000" pitchFamily="50" charset="0"/>
              </a:rPr>
              <a:t>Recommendations</a:t>
            </a:r>
          </a:p>
          <a:p>
            <a:pPr algn="l"/>
            <a:endParaRPr lang="en-US" sz="1600" dirty="0">
              <a:solidFill>
                <a:schemeClr val="bg1"/>
              </a:solidFill>
              <a:latin typeface="Oduda Light" panose="00000400000000000000" pitchFamily="50" charset="0"/>
            </a:endParaRPr>
          </a:p>
          <a:p>
            <a:pPr algn="l"/>
            <a:r>
              <a:rPr lang="en-US" sz="1600" dirty="0">
                <a:solidFill>
                  <a:schemeClr val="bg1"/>
                </a:solidFill>
                <a:latin typeface="Oduda" panose="00000400000000000000" pitchFamily="50" charset="0"/>
              </a:rPr>
              <a:t>Targeting domestic travelers whilst preparing yourself for international is vital.</a:t>
            </a:r>
          </a:p>
          <a:p>
            <a:pPr algn="l"/>
            <a:endParaRPr lang="en-US" sz="1600" dirty="0">
              <a:solidFill>
                <a:schemeClr val="bg1"/>
              </a:solidFill>
              <a:latin typeface="Oduda" panose="00000400000000000000" pitchFamily="50" charset="0"/>
            </a:endParaRPr>
          </a:p>
          <a:p>
            <a:pPr marL="285750" indent="-285750" algn="l">
              <a:buFontTx/>
              <a:buChar char="-"/>
            </a:pPr>
            <a:r>
              <a:rPr lang="en-US" sz="1600" dirty="0">
                <a:solidFill>
                  <a:schemeClr val="bg1"/>
                </a:solidFill>
                <a:latin typeface="Oduda" panose="00000400000000000000" pitchFamily="50" charset="0"/>
              </a:rPr>
              <a:t>Visibility </a:t>
            </a:r>
          </a:p>
          <a:p>
            <a:pPr algn="l"/>
            <a:r>
              <a:rPr lang="en-US" sz="1600" dirty="0">
                <a:solidFill>
                  <a:schemeClr val="bg1"/>
                </a:solidFill>
                <a:latin typeface="Oduda" panose="00000400000000000000" pitchFamily="50" charset="0"/>
              </a:rPr>
              <a:t>Being part of performance marketing campaigns during this period will ensure you stay relevant within your market. Campaigns such as AGP, GoLocal and </a:t>
            </a:r>
            <a:r>
              <a:rPr lang="en-US" sz="1600" dirty="0" err="1">
                <a:solidFill>
                  <a:schemeClr val="bg1"/>
                </a:solidFill>
                <a:latin typeface="Oduda" panose="00000400000000000000" pitchFamily="50" charset="0"/>
              </a:rPr>
              <a:t>AGX</a:t>
            </a:r>
            <a:r>
              <a:rPr lang="en-US" sz="1600" dirty="0">
                <a:solidFill>
                  <a:schemeClr val="bg1"/>
                </a:solidFill>
                <a:latin typeface="Oduda" panose="00000400000000000000" pitchFamily="50" charset="0"/>
              </a:rPr>
              <a:t> will help you achieve this.</a:t>
            </a:r>
          </a:p>
          <a:p>
            <a:pPr algn="l"/>
            <a:endParaRPr lang="en-US" sz="1600" dirty="0">
              <a:solidFill>
                <a:schemeClr val="bg1"/>
              </a:solidFill>
              <a:latin typeface="Oduda" panose="00000400000000000000" pitchFamily="50" charset="0"/>
            </a:endParaRP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chemeClr val="bg1"/>
                </a:solidFill>
                <a:latin typeface="Oduda" panose="00000400000000000000" pitchFamily="50" charset="0"/>
              </a:rPr>
              <a:t>Flexibility</a:t>
            </a:r>
          </a:p>
          <a:p>
            <a:r>
              <a:rPr lang="en-US" sz="1600" dirty="0">
                <a:solidFill>
                  <a:schemeClr val="bg1"/>
                </a:solidFill>
                <a:latin typeface="Oduda" panose="00000400000000000000" pitchFamily="50" charset="0"/>
              </a:rPr>
              <a:t>Offering your customer flexibility such as Pay at the hotel and Easy cancel will help build consumer confidence.</a:t>
            </a:r>
          </a:p>
          <a:p>
            <a:pPr marL="285750" indent="-285750" algn="l">
              <a:buFontTx/>
              <a:buChar char="-"/>
            </a:pPr>
            <a:endParaRPr lang="en-US" sz="1600" dirty="0">
              <a:solidFill>
                <a:schemeClr val="bg1"/>
              </a:solidFill>
              <a:latin typeface="Oduda" panose="00000400000000000000" pitchFamily="50" charset="0"/>
            </a:endParaRPr>
          </a:p>
          <a:p>
            <a:pPr marL="285750" indent="-285750" algn="l">
              <a:buFontTx/>
              <a:buChar char="-"/>
            </a:pPr>
            <a:r>
              <a:rPr lang="en-US" sz="1600" dirty="0">
                <a:solidFill>
                  <a:schemeClr val="bg1"/>
                </a:solidFill>
                <a:latin typeface="Oduda" panose="00000400000000000000" pitchFamily="50" charset="0"/>
              </a:rPr>
              <a:t>Content </a:t>
            </a:r>
          </a:p>
          <a:p>
            <a:pPr algn="l"/>
            <a:r>
              <a:rPr lang="en-US" sz="1600" dirty="0">
                <a:solidFill>
                  <a:schemeClr val="bg1"/>
                </a:solidFill>
                <a:latin typeface="Oduda" panose="00000400000000000000" pitchFamily="50" charset="0"/>
              </a:rPr>
              <a:t>Updating your photographs, amenities and especially the new cleanliness &amp; hygiene facilities will help build confidence amongst your travelers.</a:t>
            </a:r>
          </a:p>
        </p:txBody>
      </p: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F19EBBCC-C312-4C61-8213-779C6A9AE6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4669177"/>
              </p:ext>
            </p:extLst>
          </p:nvPr>
        </p:nvGraphicFramePr>
        <p:xfrm>
          <a:off x="38442" y="1508115"/>
          <a:ext cx="3803904" cy="2276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1593663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5B4E9086-C5BB-4DEE-927D-0BA9181A3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728" y="117418"/>
            <a:ext cx="1414522" cy="2167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5E0CBC-B51E-4CB9-A2CC-1E2F3A66678A}"/>
              </a:ext>
            </a:extLst>
          </p:cNvPr>
          <p:cNvSpPr txBox="1"/>
          <p:nvPr/>
        </p:nvSpPr>
        <p:spPr>
          <a:xfrm>
            <a:off x="1182299" y="333114"/>
            <a:ext cx="64697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Oduda Bold" panose="00000800000000000000" pitchFamily="50" charset="0"/>
              </a:rPr>
              <a:t>Travel Trends November 2020 | Central America and Caribbean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67D38C-FDCE-4A89-8D04-EEEF72D9E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170"/>
            <a:ext cx="1238250" cy="12382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7B6B52D-3E56-4BD6-B7DF-7384C04381AF}"/>
              </a:ext>
            </a:extLst>
          </p:cNvPr>
          <p:cNvSpPr txBox="1"/>
          <p:nvPr/>
        </p:nvSpPr>
        <p:spPr>
          <a:xfrm>
            <a:off x="8290814" y="930710"/>
            <a:ext cx="358010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Oduda Bold" panose="00000800000000000000" pitchFamily="50" charset="0"/>
              </a:rPr>
              <a:t>Recommendations</a:t>
            </a:r>
          </a:p>
          <a:p>
            <a:endParaRPr lang="en-US" sz="1600" dirty="0">
              <a:solidFill>
                <a:schemeClr val="bg1"/>
              </a:solidFill>
              <a:latin typeface="Oduda Light" panose="00000400000000000000" pitchFamily="50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Oduda" panose="00000400000000000000" pitchFamily="50" charset="0"/>
              </a:rPr>
              <a:t>Targeting domestic travelers whilst preparing yourself for international is vital.</a:t>
            </a:r>
          </a:p>
          <a:p>
            <a:endParaRPr lang="en-US" sz="1600" dirty="0">
              <a:solidFill>
                <a:schemeClr val="bg1"/>
              </a:solidFill>
              <a:latin typeface="Oduda" panose="00000400000000000000" pitchFamily="50" charset="0"/>
            </a:endParaRP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chemeClr val="bg1"/>
                </a:solidFill>
                <a:latin typeface="Oduda" panose="00000400000000000000" pitchFamily="50" charset="0"/>
              </a:rPr>
              <a:t>Channels</a:t>
            </a:r>
          </a:p>
          <a:p>
            <a:r>
              <a:rPr lang="en-US" sz="1600" dirty="0">
                <a:solidFill>
                  <a:schemeClr val="bg1"/>
                </a:solidFill>
                <a:latin typeface="Oduda" panose="00000400000000000000" pitchFamily="50" charset="0"/>
              </a:rPr>
              <a:t>Having different channels to target different customer segments and grow visibility will help drive bookings. </a:t>
            </a:r>
            <a:br>
              <a:rPr lang="en-US" sz="1600" dirty="0">
                <a:solidFill>
                  <a:schemeClr val="bg1"/>
                </a:solidFill>
                <a:latin typeface="Oduda" panose="00000400000000000000" pitchFamily="50" charset="0"/>
              </a:rPr>
            </a:br>
            <a:r>
              <a:rPr lang="en-US" sz="1600" dirty="0">
                <a:solidFill>
                  <a:schemeClr val="bg1"/>
                </a:solidFill>
                <a:latin typeface="Oduda" panose="00000400000000000000" pitchFamily="50" charset="0"/>
              </a:rPr>
              <a:t>Ex – Mobile, VIP, APS</a:t>
            </a:r>
          </a:p>
          <a:p>
            <a:pPr marL="285750" indent="-285750">
              <a:buFontTx/>
              <a:buChar char="-"/>
            </a:pPr>
            <a:endParaRPr lang="en-US" sz="1600" dirty="0">
              <a:solidFill>
                <a:schemeClr val="bg1"/>
              </a:solidFill>
              <a:latin typeface="Oduda" panose="00000400000000000000" pitchFamily="50" charset="0"/>
            </a:endParaRPr>
          </a:p>
          <a:p>
            <a:pPr marL="285750" indent="-285750">
              <a:buFontTx/>
              <a:buChar char="-"/>
            </a:pPr>
            <a:r>
              <a:rPr lang="en-US" sz="1600" dirty="0">
                <a:solidFill>
                  <a:schemeClr val="bg1"/>
                </a:solidFill>
                <a:latin typeface="Oduda" panose="00000400000000000000" pitchFamily="50" charset="0"/>
              </a:rPr>
              <a:t>Meals &amp; other amenities </a:t>
            </a:r>
          </a:p>
          <a:p>
            <a:r>
              <a:rPr lang="en-US" sz="1600" dirty="0">
                <a:solidFill>
                  <a:schemeClr val="bg1"/>
                </a:solidFill>
                <a:latin typeface="Oduda" panose="00000400000000000000" pitchFamily="50" charset="0"/>
              </a:rPr>
              <a:t>Ensure to offer your travelers a variety of choices as they are seeking to get away being at home. Providing meals, wellness options such as spa treatments, early check-in, late check out will help be competitive and increase revenue.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CA732C-BC0A-49C0-85C2-5997EBAC5429}"/>
              </a:ext>
            </a:extLst>
          </p:cNvPr>
          <p:cNvSpPr txBox="1"/>
          <p:nvPr/>
        </p:nvSpPr>
        <p:spPr>
          <a:xfrm>
            <a:off x="558090" y="5043499"/>
            <a:ext cx="33476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2"/>
                </a:solidFill>
                <a:latin typeface="Oduda Light" pitchFamily="2" charset="0"/>
              </a:rPr>
              <a:t>While majority of travelers are choosing hotels and resorts as their stay, we are also seeing a rise in apartment type of accommodation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CAB485-25B9-4647-BF29-75DECBC8D7D7}"/>
              </a:ext>
            </a:extLst>
          </p:cNvPr>
          <p:cNvSpPr txBox="1"/>
          <p:nvPr/>
        </p:nvSpPr>
        <p:spPr>
          <a:xfrm>
            <a:off x="4132940" y="2044228"/>
            <a:ext cx="33476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2"/>
                </a:solidFill>
                <a:latin typeface="Oduda Light" pitchFamily="2" charset="0"/>
              </a:rPr>
              <a:t>With majority of people domestic travelers, we are continuing to see a growth of bookings via mobile and shorter stays.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AF9ABE9-7181-4B2B-B1C5-D43EF2429A93}"/>
              </a:ext>
            </a:extLst>
          </p:cNvPr>
          <p:cNvSpPr/>
          <p:nvPr/>
        </p:nvSpPr>
        <p:spPr>
          <a:xfrm>
            <a:off x="558090" y="1358427"/>
            <a:ext cx="2764609" cy="529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50"/>
              </a:spcAft>
            </a:pPr>
            <a:r>
              <a:rPr lang="en-US" sz="1400" dirty="0">
                <a:solidFill>
                  <a:schemeClr val="tx2"/>
                </a:solidFill>
                <a:latin typeface="Oduda Bold" panose="000008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How are they booking and how long are they staying for?</a:t>
            </a:r>
          </a:p>
        </p:txBody>
      </p:sp>
      <p:sp>
        <p:nvSpPr>
          <p:cNvPr id="21" name="Arrow: Up 20">
            <a:extLst>
              <a:ext uri="{FF2B5EF4-FFF2-40B4-BE49-F238E27FC236}">
                <a16:creationId xmlns:a16="http://schemas.microsoft.com/office/drawing/2014/main" id="{12D27286-F4B6-4399-A8A0-90DACC73CEF2}"/>
              </a:ext>
            </a:extLst>
          </p:cNvPr>
          <p:cNvSpPr/>
          <p:nvPr/>
        </p:nvSpPr>
        <p:spPr>
          <a:xfrm>
            <a:off x="939984" y="2439601"/>
            <a:ext cx="395202" cy="600035"/>
          </a:xfrm>
          <a:prstGeom prst="up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4EE1BF1-4BC9-4B1B-8044-48460180B513}"/>
              </a:ext>
            </a:extLst>
          </p:cNvPr>
          <p:cNvSpPr/>
          <p:nvPr/>
        </p:nvSpPr>
        <p:spPr>
          <a:xfrm>
            <a:off x="328069" y="2642403"/>
            <a:ext cx="723848" cy="299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450"/>
              </a:spcAft>
            </a:pPr>
            <a:r>
              <a:rPr lang="en-US" sz="1400" dirty="0">
                <a:solidFill>
                  <a:schemeClr val="tx2"/>
                </a:solidFill>
                <a:latin typeface="Oduda Light" panose="000004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Mobile</a:t>
            </a:r>
          </a:p>
        </p:txBody>
      </p:sp>
      <p:graphicFrame>
        <p:nvGraphicFramePr>
          <p:cNvPr id="23" name="Diagram 22">
            <a:extLst>
              <a:ext uri="{FF2B5EF4-FFF2-40B4-BE49-F238E27FC236}">
                <a16:creationId xmlns:a16="http://schemas.microsoft.com/office/drawing/2014/main" id="{37F9465D-5791-4E1E-88FB-5115C8789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1788472"/>
              </p:ext>
            </p:extLst>
          </p:nvPr>
        </p:nvGraphicFramePr>
        <p:xfrm>
          <a:off x="1663832" y="1894373"/>
          <a:ext cx="2329676" cy="1772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4" name="Rectangle 23">
            <a:extLst>
              <a:ext uri="{FF2B5EF4-FFF2-40B4-BE49-F238E27FC236}">
                <a16:creationId xmlns:a16="http://schemas.microsoft.com/office/drawing/2014/main" id="{C1C0C220-25FB-41FA-A8B8-B9A219A91F12}"/>
              </a:ext>
            </a:extLst>
          </p:cNvPr>
          <p:cNvSpPr/>
          <p:nvPr/>
        </p:nvSpPr>
        <p:spPr>
          <a:xfrm>
            <a:off x="4361676" y="3905746"/>
            <a:ext cx="2764609" cy="299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50"/>
              </a:spcAft>
            </a:pPr>
            <a:r>
              <a:rPr lang="en-US" sz="1400" dirty="0">
                <a:solidFill>
                  <a:schemeClr val="tx2"/>
                </a:solidFill>
                <a:latin typeface="Oduda Bold" panose="000008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Where are they staying?</a:t>
            </a:r>
          </a:p>
        </p:txBody>
      </p:sp>
      <p:graphicFrame>
        <p:nvGraphicFramePr>
          <p:cNvPr id="25" name="Diagram 24">
            <a:extLst>
              <a:ext uri="{FF2B5EF4-FFF2-40B4-BE49-F238E27FC236}">
                <a16:creationId xmlns:a16="http://schemas.microsoft.com/office/drawing/2014/main" id="{DF4E318A-A5BC-4F9D-9E60-079DAF9BE0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1996096"/>
              </p:ext>
            </p:extLst>
          </p:nvPr>
        </p:nvGraphicFramePr>
        <p:xfrm>
          <a:off x="4527272" y="4248073"/>
          <a:ext cx="2433419" cy="2421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9323BF18-92D6-4B94-A726-33C98504F85B}"/>
              </a:ext>
            </a:extLst>
          </p:cNvPr>
          <p:cNvSpPr/>
          <p:nvPr/>
        </p:nvSpPr>
        <p:spPr>
          <a:xfrm>
            <a:off x="4567767" y="4586051"/>
            <a:ext cx="550905" cy="299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50"/>
              </a:spcAft>
            </a:pPr>
            <a:r>
              <a:rPr lang="en-US" sz="1400" dirty="0">
                <a:solidFill>
                  <a:schemeClr val="tx2"/>
                </a:solidFill>
                <a:latin typeface="Oduda Bold" panose="000008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#1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1B0F4B5-BAFE-47AD-9B23-6D599BDE77DB}"/>
              </a:ext>
            </a:extLst>
          </p:cNvPr>
          <p:cNvSpPr/>
          <p:nvPr/>
        </p:nvSpPr>
        <p:spPr>
          <a:xfrm>
            <a:off x="4729754" y="5309307"/>
            <a:ext cx="550905" cy="299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50"/>
              </a:spcAft>
            </a:pPr>
            <a:r>
              <a:rPr lang="en-US" sz="1400" dirty="0">
                <a:solidFill>
                  <a:schemeClr val="tx2"/>
                </a:solidFill>
                <a:latin typeface="Oduda Bold" panose="000008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#2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3A725EC-BD40-4BF5-BE84-1CF68B06E5B6}"/>
              </a:ext>
            </a:extLst>
          </p:cNvPr>
          <p:cNvSpPr/>
          <p:nvPr/>
        </p:nvSpPr>
        <p:spPr>
          <a:xfrm>
            <a:off x="4567766" y="6046058"/>
            <a:ext cx="550905" cy="299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50"/>
              </a:spcAft>
            </a:pPr>
            <a:r>
              <a:rPr lang="en-US" sz="1400" dirty="0">
                <a:solidFill>
                  <a:schemeClr val="tx2"/>
                </a:solidFill>
                <a:latin typeface="Oduda Bold" panose="000008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#3</a:t>
            </a:r>
          </a:p>
        </p:txBody>
      </p:sp>
    </p:spTree>
    <p:extLst>
      <p:ext uri="{BB962C8B-B14F-4D97-AF65-F5344CB8AC3E}">
        <p14:creationId xmlns:p14="http://schemas.microsoft.com/office/powerpoint/2010/main" val="1220995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w color">
      <a:dk1>
        <a:srgbClr val="000000"/>
      </a:dk1>
      <a:lt1>
        <a:srgbClr val="FFFFFF"/>
      </a:lt1>
      <a:dk2>
        <a:srgbClr val="595959"/>
      </a:dk2>
      <a:lt2>
        <a:srgbClr val="E7E6E6"/>
      </a:lt2>
      <a:accent1>
        <a:srgbClr val="ED343F"/>
      </a:accent1>
      <a:accent2>
        <a:srgbClr val="FCB615"/>
      </a:accent2>
      <a:accent3>
        <a:srgbClr val="02AF56"/>
      </a:accent3>
      <a:accent4>
        <a:srgbClr val="A14699"/>
      </a:accent4>
      <a:accent5>
        <a:srgbClr val="00A8DF"/>
      </a:accent5>
      <a:accent6>
        <a:srgbClr val="EBEDE8"/>
      </a:accent6>
      <a:hlink>
        <a:srgbClr val="0D3C66"/>
      </a:hlink>
      <a:folHlink>
        <a:srgbClr val="5C267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tx2"/>
            </a:solidFill>
            <a:latin typeface="Oduda Light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ETA _The New Agoda PPT Template_Revise101019 " id="{178C2658-C567-423A-81BC-52BC134046F8}" vid="{7E6E3EEA-750A-4389-BDF0-D62D096C94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C439CA08BBBD448E5F8998516EA8F0" ma:contentTypeVersion="10" ma:contentTypeDescription="Create a new document." ma:contentTypeScope="" ma:versionID="1166d5a95ee8ee63d37accee2640ad22">
  <xsd:schema xmlns:xsd="http://www.w3.org/2001/XMLSchema" xmlns:xs="http://www.w3.org/2001/XMLSchema" xmlns:p="http://schemas.microsoft.com/office/2006/metadata/properties" xmlns:ns2="17d1ee43-8d2c-4fc4-bdc9-5db88f98fdb5" xmlns:ns3="21930214-6366-4c46-8806-6fdc2c93981b" targetNamespace="http://schemas.microsoft.com/office/2006/metadata/properties" ma:root="true" ma:fieldsID="05c8bcabefd48068ce312b1396457e78" ns2:_="" ns3:_="">
    <xsd:import namespace="17d1ee43-8d2c-4fc4-bdc9-5db88f98fdb5"/>
    <xsd:import namespace="21930214-6366-4c46-8806-6fdc2c93981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EventHashCode" minOccurs="0"/>
                <xsd:element ref="ns2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d1ee43-8d2c-4fc4-bdc9-5db88f98fd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930214-6366-4c46-8806-6fdc2c93981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9E917A7-FE7F-4F68-BAE9-8D506048E87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492969D-F58D-4623-A25A-727511F63A50}">
  <ds:schemaRefs>
    <ds:schemaRef ds:uri="http://schemas.openxmlformats.org/package/2006/metadata/core-properties"/>
    <ds:schemaRef ds:uri="17d1ee43-8d2c-4fc4-bdc9-5db88f98fdb5"/>
    <ds:schemaRef ds:uri="http://purl.org/dc/dcmitype/"/>
    <ds:schemaRef ds:uri="21930214-6366-4c46-8806-6fdc2c93981b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490FBCE-5B0B-4B98-B3DF-3DD52C0BBE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d1ee43-8d2c-4fc4-bdc9-5db88f98fdb5"/>
    <ds:schemaRef ds:uri="21930214-6366-4c46-8806-6fdc2c9398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Partner Hub - Reporting (Asia)</Template>
  <TotalTime>650</TotalTime>
  <Words>340</Words>
  <Application>Microsoft Office PowerPoint</Application>
  <PresentationFormat>Widescreen</PresentationFormat>
  <Paragraphs>50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Calibri</vt:lpstr>
      <vt:lpstr>Courier New</vt:lpstr>
      <vt:lpstr>Oduda</vt:lpstr>
      <vt:lpstr>Oduda Bold</vt:lpstr>
      <vt:lpstr>Oduda Light</vt:lpstr>
      <vt:lpstr>Wingdings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August Market Update</dc:title>
  <dc:creator>DeSilva, Kevin (Agoda)</dc:creator>
  <cp:lastModifiedBy>DeSilva, Kevin (Agoda)</cp:lastModifiedBy>
  <cp:revision>46</cp:revision>
  <dcterms:created xsi:type="dcterms:W3CDTF">2020-09-13T06:58:07Z</dcterms:created>
  <dcterms:modified xsi:type="dcterms:W3CDTF">2020-12-04T00:54:02Z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0x010100CAC439CA08BBBD448E5F8998516EA8F0</vt:lpwstr>
  </property>
  <property fmtid="{D5CDD505-2E9C-101B-9397-08002B2CF9AE}" pid="3" name="MSIP_Label_32905e9b-f125-48f4-ac14-e6cdbe91ddbf_Enabled">
    <vt:lpwstr>true</vt:lpwstr>
  </property>
  <property fmtid="{D5CDD505-2E9C-101B-9397-08002B2CF9AE}" pid="4" name="MSIP_Label_32905e9b-f125-48f4-ac14-e6cdbe91ddbf_SetDate">
    <vt:lpwstr>2020-11-04T23:28:37Z</vt:lpwstr>
  </property>
  <property fmtid="{D5CDD505-2E9C-101B-9397-08002B2CF9AE}" pid="5" name="MSIP_Label_32905e9b-f125-48f4-ac14-e6cdbe91ddbf_Method">
    <vt:lpwstr>Privileged</vt:lpwstr>
  </property>
  <property fmtid="{D5CDD505-2E9C-101B-9397-08002B2CF9AE}" pid="6" name="MSIP_Label_32905e9b-f125-48f4-ac14-e6cdbe91ddbf_Name">
    <vt:lpwstr>Test-Public</vt:lpwstr>
  </property>
  <property fmtid="{D5CDD505-2E9C-101B-9397-08002B2CF9AE}" pid="7" name="MSIP_Label_32905e9b-f125-48f4-ac14-e6cdbe91ddbf_SiteId">
    <vt:lpwstr>75f66454-79b5-4efd-8233-0349b412607c</vt:lpwstr>
  </property>
  <property fmtid="{D5CDD505-2E9C-101B-9397-08002B2CF9AE}" pid="8" name="MSIP_Label_32905e9b-f125-48f4-ac14-e6cdbe91ddbf_ActionId">
    <vt:lpwstr>84dff6f9-a7d3-48c3-859a-67e066daa94f</vt:lpwstr>
  </property>
  <property fmtid="{D5CDD505-2E9C-101B-9397-08002B2CF9AE}" pid="9" name="MSIP_Label_32905e9b-f125-48f4-ac14-e6cdbe91ddbf_ContentBits">
    <vt:lpwstr>0</vt:lpwstr>
  </property>
</Properties>
</file>